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ontserrat" panose="020B0604020202020204" charset="0"/>
      <p:regular r:id="rId8"/>
      <p:bold r:id="rId9"/>
      <p:italic r:id="rId10"/>
      <p:boldItalic r:id="rId11"/>
    </p:embeddedFont>
    <p:embeddedFont>
      <p:font typeface="Oswald" panose="020B0604020202020204" charset="0"/>
      <p:regular r:id="rId12"/>
      <p:bold r:id="rId13"/>
    </p:embeddedFont>
    <p:embeddedFont>
      <p:font typeface="Playfair Displ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37e14621f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37e14621f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37e14621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37e14621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7e14621f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7e14621f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7e14621ff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7e14621ff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CA"/>
              <a:t>What’s Cooking Good Looking?</a:t>
            </a:r>
            <a:endParaRPr/>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a:t>A hearty recipe 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104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dirty="0"/>
              <a:t>ONE PAGER</a:t>
            </a:r>
            <a:endParaRPr dirty="0"/>
          </a:p>
        </p:txBody>
      </p:sp>
      <p:sp>
        <p:nvSpPr>
          <p:cNvPr id="65" name="Google Shape;65;p14"/>
          <p:cNvSpPr txBox="1">
            <a:spLocks noGrp="1"/>
          </p:cNvSpPr>
          <p:nvPr>
            <p:ph type="body" idx="1"/>
          </p:nvPr>
        </p:nvSpPr>
        <p:spPr>
          <a:xfrm>
            <a:off x="311700" y="677300"/>
            <a:ext cx="8520600" cy="4110900"/>
          </a:xfrm>
          <a:prstGeom prst="rect">
            <a:avLst/>
          </a:prstGeom>
        </p:spPr>
        <p:txBody>
          <a:bodyPr spcFirstLastPara="1" wrap="square" lIns="91425" tIns="91425" rIns="91425" bIns="91425" anchor="t" anchorCtr="0">
            <a:normAutofit fontScale="47500" lnSpcReduction="20000"/>
          </a:bodyPr>
          <a:lstStyle/>
          <a:p>
            <a:pPr marL="457200" lvl="0" indent="-282892" algn="l" rtl="0">
              <a:spcBef>
                <a:spcPts val="0"/>
              </a:spcBef>
              <a:spcAft>
                <a:spcPts val="0"/>
              </a:spcAft>
              <a:buSzPct val="100000"/>
              <a:buChar char="●"/>
            </a:pPr>
            <a:r>
              <a:rPr lang="en-CA" dirty="0"/>
              <a:t>Description</a:t>
            </a:r>
            <a:endParaRPr dirty="0"/>
          </a:p>
          <a:p>
            <a:pPr marL="0" lvl="0" indent="0" algn="l" rtl="0">
              <a:spcBef>
                <a:spcPts val="1200"/>
              </a:spcBef>
              <a:spcAft>
                <a:spcPts val="0"/>
              </a:spcAft>
              <a:buNone/>
            </a:pPr>
            <a:r>
              <a:rPr lang="en-CA" dirty="0"/>
              <a:t>This is a hearty application that allows you to create your own recipe and  save them as your own in your own account. And when you are looking out on the morning rain, and you feel so uninspired, you can also search on our query to find recipes that will give you lots of inspirations.</a:t>
            </a:r>
            <a:endParaRPr dirty="0"/>
          </a:p>
          <a:p>
            <a:pPr marL="0" lvl="0" indent="0" algn="l" rtl="0">
              <a:spcBef>
                <a:spcPts val="1200"/>
              </a:spcBef>
              <a:spcAft>
                <a:spcPts val="0"/>
              </a:spcAft>
              <a:buNone/>
            </a:pPr>
            <a:r>
              <a:rPr lang="en-CA" dirty="0"/>
              <a:t> </a:t>
            </a:r>
            <a:endParaRPr dirty="0"/>
          </a:p>
          <a:p>
            <a:pPr marL="457200" lvl="0" indent="-282892" algn="l" rtl="0">
              <a:spcBef>
                <a:spcPts val="1200"/>
              </a:spcBef>
              <a:spcAft>
                <a:spcPts val="0"/>
              </a:spcAft>
              <a:buSzPct val="100000"/>
              <a:buChar char="●"/>
            </a:pPr>
            <a:r>
              <a:rPr lang="en-CA" dirty="0"/>
              <a:t>Technologies</a:t>
            </a:r>
            <a:endParaRPr dirty="0"/>
          </a:p>
          <a:p>
            <a:pPr marL="0" lvl="0" indent="0" algn="l" rtl="0">
              <a:spcBef>
                <a:spcPts val="1200"/>
              </a:spcBef>
              <a:spcAft>
                <a:spcPts val="0"/>
              </a:spcAft>
              <a:buNone/>
            </a:pPr>
            <a:r>
              <a:rPr lang="en-CA" dirty="0"/>
              <a:t>We will use Bootstrap to assist in styling our application.</a:t>
            </a:r>
            <a:endParaRPr dirty="0"/>
          </a:p>
          <a:p>
            <a:pPr marL="0" lvl="0" indent="0" algn="l" rtl="0">
              <a:spcBef>
                <a:spcPts val="1200"/>
              </a:spcBef>
              <a:spcAft>
                <a:spcPts val="0"/>
              </a:spcAft>
              <a:buNone/>
            </a:pPr>
            <a:r>
              <a:rPr lang="en-CA" dirty="0"/>
              <a:t>We will use Express.js to connect to the server.</a:t>
            </a:r>
            <a:endParaRPr dirty="0"/>
          </a:p>
          <a:p>
            <a:pPr marL="0" lvl="0" indent="0" algn="l" rtl="0">
              <a:spcBef>
                <a:spcPts val="1200"/>
              </a:spcBef>
              <a:spcAft>
                <a:spcPts val="0"/>
              </a:spcAft>
              <a:buNone/>
            </a:pPr>
            <a:r>
              <a:rPr lang="en-CA" dirty="0"/>
              <a:t>We will use the </a:t>
            </a:r>
            <a:r>
              <a:rPr lang="en-CA" dirty="0" err="1"/>
              <a:t>Spoonacular</a:t>
            </a:r>
            <a:r>
              <a:rPr lang="en-CA" dirty="0"/>
              <a:t> API for recipe information.</a:t>
            </a:r>
            <a:endParaRPr dirty="0"/>
          </a:p>
          <a:p>
            <a:pPr marL="0" lvl="0" indent="0" algn="l" rtl="0">
              <a:spcBef>
                <a:spcPts val="1200"/>
              </a:spcBef>
              <a:spcAft>
                <a:spcPts val="0"/>
              </a:spcAft>
              <a:buNone/>
            </a:pPr>
            <a:r>
              <a:rPr lang="en-CA" dirty="0"/>
              <a:t>We will use various anime.js library to add dynamics to the application.</a:t>
            </a:r>
            <a:endParaRPr dirty="0"/>
          </a:p>
          <a:p>
            <a:pPr marL="0" lvl="0" indent="0" algn="l" rtl="0">
              <a:spcBef>
                <a:spcPts val="1200"/>
              </a:spcBef>
              <a:spcAft>
                <a:spcPts val="0"/>
              </a:spcAft>
              <a:buNone/>
            </a:pPr>
            <a:r>
              <a:rPr lang="en-CA" dirty="0"/>
              <a:t>We will use Axiom to fetch information from the </a:t>
            </a:r>
            <a:r>
              <a:rPr lang="en-CA" dirty="0" err="1"/>
              <a:t>Spoonacular</a:t>
            </a:r>
            <a:r>
              <a:rPr lang="en-CA" dirty="0"/>
              <a:t> API.</a:t>
            </a:r>
            <a:endParaRPr dirty="0"/>
          </a:p>
          <a:p>
            <a:pPr marL="0" lvl="0" indent="0" algn="l" rtl="0">
              <a:spcBef>
                <a:spcPts val="1200"/>
              </a:spcBef>
              <a:spcAft>
                <a:spcPts val="0"/>
              </a:spcAft>
              <a:buNone/>
            </a:pPr>
            <a:r>
              <a:rPr lang="en-CA" dirty="0"/>
              <a:t>We will use </a:t>
            </a:r>
            <a:r>
              <a:rPr lang="en-CA" dirty="0" err="1"/>
              <a:t>Bcrypt</a:t>
            </a:r>
            <a:r>
              <a:rPr lang="en-CA" dirty="0"/>
              <a:t> </a:t>
            </a:r>
            <a:r>
              <a:rPr lang="en-CA" dirty="0" err="1"/>
              <a:t>npm</a:t>
            </a:r>
            <a:r>
              <a:rPr lang="en-CA" dirty="0"/>
              <a:t> to encrypt sensitive password information.</a:t>
            </a:r>
            <a:endParaRPr dirty="0"/>
          </a:p>
          <a:p>
            <a:pPr marL="0" lvl="0" indent="0" algn="l" rtl="0">
              <a:spcBef>
                <a:spcPts val="1200"/>
              </a:spcBef>
              <a:spcAft>
                <a:spcPts val="0"/>
              </a:spcAft>
              <a:buNone/>
            </a:pPr>
            <a:r>
              <a:rPr lang="en-CA" dirty="0"/>
              <a:t>We will use MySQL and </a:t>
            </a:r>
            <a:r>
              <a:rPr lang="en-CA" dirty="0" err="1"/>
              <a:t>Sequelize</a:t>
            </a:r>
            <a:r>
              <a:rPr lang="en-CA" dirty="0"/>
              <a:t> to work with the databases and ORM.</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USER STORY</a:t>
            </a:r>
            <a:endParaRPr/>
          </a:p>
        </p:txBody>
      </p:sp>
      <p:sp>
        <p:nvSpPr>
          <p:cNvPr id="71" name="Google Shape;71;p15"/>
          <p:cNvSpPr txBox="1">
            <a:spLocks noGrp="1"/>
          </p:cNvSpPr>
          <p:nvPr>
            <p:ph type="body" idx="1"/>
          </p:nvPr>
        </p:nvSpPr>
        <p:spPr>
          <a:xfrm>
            <a:off x="311700" y="1234075"/>
            <a:ext cx="42603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AS AN avid cook</a:t>
            </a:r>
            <a:endParaRPr/>
          </a:p>
          <a:p>
            <a:pPr marL="0" lvl="0" indent="0" algn="l" rtl="0">
              <a:spcBef>
                <a:spcPts val="1200"/>
              </a:spcBef>
              <a:spcAft>
                <a:spcPts val="0"/>
              </a:spcAft>
              <a:buNone/>
            </a:pPr>
            <a:r>
              <a:rPr lang="en-CA"/>
              <a:t>I WANT access to many diverse recipes</a:t>
            </a:r>
            <a:endParaRPr/>
          </a:p>
          <a:p>
            <a:pPr marL="0" lvl="0" indent="0" algn="l" rtl="0">
              <a:spcBef>
                <a:spcPts val="1200"/>
              </a:spcBef>
              <a:spcAft>
                <a:spcPts val="1200"/>
              </a:spcAft>
              <a:buNone/>
            </a:pPr>
            <a:r>
              <a:rPr lang="en-CA"/>
              <a:t>SO THAT I can continue to try new recipes and upload my own</a:t>
            </a:r>
            <a:endParaRPr/>
          </a:p>
        </p:txBody>
      </p:sp>
      <p:sp>
        <p:nvSpPr>
          <p:cNvPr id="72" name="Google Shape;72;p15"/>
          <p:cNvSpPr txBox="1">
            <a:spLocks noGrp="1"/>
          </p:cNvSpPr>
          <p:nvPr>
            <p:ph type="title"/>
          </p:nvPr>
        </p:nvSpPr>
        <p:spPr>
          <a:xfrm>
            <a:off x="4655100" y="445025"/>
            <a:ext cx="426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ACCEPTANCE CRITERIA</a:t>
            </a:r>
            <a:endParaRPr/>
          </a:p>
        </p:txBody>
      </p:sp>
      <p:sp>
        <p:nvSpPr>
          <p:cNvPr id="73" name="Google Shape;73;p15"/>
          <p:cNvSpPr txBox="1">
            <a:spLocks noGrp="1"/>
          </p:cNvSpPr>
          <p:nvPr>
            <p:ph type="body" idx="1"/>
          </p:nvPr>
        </p:nvSpPr>
        <p:spPr>
          <a:xfrm>
            <a:off x="4655100" y="1234075"/>
            <a:ext cx="4260300" cy="333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CA" sz="1300"/>
              <a:t>GIVEN I am searching for a recipe</a:t>
            </a:r>
            <a:endParaRPr sz="1300"/>
          </a:p>
          <a:p>
            <a:pPr marL="0" lvl="0" indent="0" algn="l" rtl="0">
              <a:spcBef>
                <a:spcPts val="1200"/>
              </a:spcBef>
              <a:spcAft>
                <a:spcPts val="0"/>
              </a:spcAft>
              <a:buNone/>
            </a:pPr>
            <a:r>
              <a:rPr lang="en-CA" sz="1300"/>
              <a:t>WHEN I search for keywords (“Italian”, “vegan”)</a:t>
            </a:r>
            <a:endParaRPr sz="1300"/>
          </a:p>
          <a:p>
            <a:pPr marL="0" lvl="0" indent="0" algn="l" rtl="0">
              <a:spcBef>
                <a:spcPts val="1200"/>
              </a:spcBef>
              <a:spcAft>
                <a:spcPts val="0"/>
              </a:spcAft>
              <a:buNone/>
            </a:pPr>
            <a:r>
              <a:rPr lang="en-CA" sz="1300"/>
              <a:t>THEN I am presented with results matching my query</a:t>
            </a:r>
            <a:endParaRPr sz="1300"/>
          </a:p>
          <a:p>
            <a:pPr marL="0" lvl="0" indent="0" algn="l" rtl="0">
              <a:spcBef>
                <a:spcPts val="1200"/>
              </a:spcBef>
              <a:spcAft>
                <a:spcPts val="0"/>
              </a:spcAft>
              <a:buNone/>
            </a:pPr>
            <a:r>
              <a:rPr lang="en-CA" sz="1300"/>
              <a:t>WHEN I click on one of the results</a:t>
            </a:r>
            <a:endParaRPr sz="1300"/>
          </a:p>
          <a:p>
            <a:pPr marL="0" lvl="0" indent="0" algn="l" rtl="0">
              <a:spcBef>
                <a:spcPts val="1200"/>
              </a:spcBef>
              <a:spcAft>
                <a:spcPts val="0"/>
              </a:spcAft>
              <a:buNone/>
            </a:pPr>
            <a:r>
              <a:rPr lang="en-CA" sz="1300"/>
              <a:t>THEN I am redirected to that recipe’s page</a:t>
            </a:r>
            <a:endParaRPr sz="1300"/>
          </a:p>
          <a:p>
            <a:pPr marL="0" lvl="0" indent="0" algn="l" rtl="0">
              <a:spcBef>
                <a:spcPts val="1200"/>
              </a:spcBef>
              <a:spcAft>
                <a:spcPts val="0"/>
              </a:spcAft>
              <a:buNone/>
            </a:pPr>
            <a:r>
              <a:rPr lang="en-CA" sz="1300"/>
              <a:t>GIVEN I am signed into my account and want to add a new recipe</a:t>
            </a:r>
            <a:endParaRPr sz="1300"/>
          </a:p>
          <a:p>
            <a:pPr marL="0" lvl="0" indent="0" algn="l" rtl="0">
              <a:spcBef>
                <a:spcPts val="1200"/>
              </a:spcBef>
              <a:spcAft>
                <a:spcPts val="0"/>
              </a:spcAft>
              <a:buNone/>
            </a:pPr>
            <a:r>
              <a:rPr lang="en-CA" sz="1300"/>
              <a:t>WHEN I click “add recipe” </a:t>
            </a:r>
            <a:endParaRPr sz="1300"/>
          </a:p>
          <a:p>
            <a:pPr marL="0" lvl="0" indent="0" algn="l" rtl="0">
              <a:spcBef>
                <a:spcPts val="1200"/>
              </a:spcBef>
              <a:spcAft>
                <a:spcPts val="1200"/>
              </a:spcAft>
              <a:buNone/>
            </a:pPr>
            <a:r>
              <a:rPr lang="en-CA" sz="1300"/>
              <a:t>THEN I can add in a name, instructions, and ingredients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4596476"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dirty="0"/>
              <a:t>What’s cooking Good Looking?</a:t>
            </a:r>
            <a:endParaRPr dirty="0"/>
          </a:p>
        </p:txBody>
      </p:sp>
      <p:sp>
        <p:nvSpPr>
          <p:cNvPr id="79" name="Google Shape;79;p16"/>
          <p:cNvSpPr txBox="1"/>
          <p:nvPr/>
        </p:nvSpPr>
        <p:spPr>
          <a:xfrm>
            <a:off x="5843400" y="522293"/>
            <a:ext cx="3300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000" b="1" dirty="0">
                <a:solidFill>
                  <a:srgbClr val="FF0000"/>
                </a:solidFill>
                <a:latin typeface="Playfair Display"/>
                <a:ea typeface="Playfair Display"/>
                <a:cs typeface="Playfair Display"/>
                <a:sym typeface="Playfair Display"/>
              </a:rPr>
              <a:t>About us       Contact us      Login      Search</a:t>
            </a:r>
            <a:endParaRPr sz="1000" b="1" dirty="0">
              <a:solidFill>
                <a:srgbClr val="FF0000"/>
              </a:solidFill>
              <a:latin typeface="Playfair Display"/>
              <a:ea typeface="Playfair Display"/>
              <a:cs typeface="Playfair Display"/>
              <a:sym typeface="Playfair Display"/>
            </a:endParaRPr>
          </a:p>
        </p:txBody>
      </p:sp>
      <p:cxnSp>
        <p:nvCxnSpPr>
          <p:cNvPr id="80" name="Google Shape;80;p16"/>
          <p:cNvCxnSpPr>
            <a:cxnSpLocks/>
          </p:cNvCxnSpPr>
          <p:nvPr/>
        </p:nvCxnSpPr>
        <p:spPr>
          <a:xfrm>
            <a:off x="5887525" y="961465"/>
            <a:ext cx="2725316" cy="0"/>
          </a:xfrm>
          <a:prstGeom prst="straightConnector1">
            <a:avLst/>
          </a:prstGeom>
          <a:noFill/>
          <a:ln w="9525" cap="flat" cmpd="sng">
            <a:solidFill>
              <a:schemeClr val="dk2"/>
            </a:solidFill>
            <a:prstDash val="solid"/>
            <a:round/>
            <a:headEnd type="none" w="med" len="med"/>
            <a:tailEnd type="none" w="med" len="med"/>
          </a:ln>
        </p:spPr>
      </p:cxnSp>
      <p:sp>
        <p:nvSpPr>
          <p:cNvPr id="81" name="Google Shape;81;p16"/>
          <p:cNvSpPr txBox="1"/>
          <p:nvPr/>
        </p:nvSpPr>
        <p:spPr>
          <a:xfrm>
            <a:off x="2953200" y="2197875"/>
            <a:ext cx="2530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Image of the finished recipe</a:t>
            </a: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When user selects his own recipe</a:t>
            </a:r>
            <a:endParaRPr>
              <a:latin typeface="Playfair Display"/>
              <a:ea typeface="Playfair Display"/>
              <a:cs typeface="Playfair Display"/>
              <a:sym typeface="Playfair Display"/>
            </a:endParaRPr>
          </a:p>
        </p:txBody>
      </p:sp>
      <p:sp>
        <p:nvSpPr>
          <p:cNvPr id="82" name="Google Shape;82;p16"/>
          <p:cNvSpPr txBox="1"/>
          <p:nvPr/>
        </p:nvSpPr>
        <p:spPr>
          <a:xfrm>
            <a:off x="2834088" y="1291600"/>
            <a:ext cx="2688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83" name="Google Shape;83;p16"/>
          <p:cNvSpPr txBox="1"/>
          <p:nvPr/>
        </p:nvSpPr>
        <p:spPr>
          <a:xfrm>
            <a:off x="364550" y="974325"/>
            <a:ext cx="210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dirty="0">
                <a:latin typeface="Playfair Display"/>
                <a:ea typeface="Playfair Display"/>
                <a:cs typeface="Playfair Display"/>
                <a:sym typeface="Playfair Display"/>
              </a:rPr>
              <a:t>List of saved recipes</a:t>
            </a:r>
            <a:endParaRPr dirty="0">
              <a:latin typeface="Playfair Display"/>
              <a:ea typeface="Playfair Display"/>
              <a:cs typeface="Playfair Display"/>
              <a:sym typeface="Playfair Display"/>
            </a:endParaRPr>
          </a:p>
        </p:txBody>
      </p:sp>
      <p:sp>
        <p:nvSpPr>
          <p:cNvPr id="84" name="Google Shape;84;p16"/>
          <p:cNvSpPr txBox="1"/>
          <p:nvPr/>
        </p:nvSpPr>
        <p:spPr>
          <a:xfrm>
            <a:off x="5896075" y="2263950"/>
            <a:ext cx="231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A form for searching the</a:t>
            </a: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recipes</a:t>
            </a:r>
            <a:endParaRPr>
              <a:latin typeface="Playfair Display"/>
              <a:ea typeface="Playfair Display"/>
              <a:cs typeface="Playfair Display"/>
              <a:sym typeface="Playfair Display"/>
            </a:endParaRPr>
          </a:p>
        </p:txBody>
      </p:sp>
      <p:sp>
        <p:nvSpPr>
          <p:cNvPr id="85" name="Google Shape;85;p16"/>
          <p:cNvSpPr txBox="1"/>
          <p:nvPr/>
        </p:nvSpPr>
        <p:spPr>
          <a:xfrm>
            <a:off x="3474325" y="2092150"/>
            <a:ext cx="435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cxnSp>
        <p:nvCxnSpPr>
          <p:cNvPr id="86" name="Google Shape;86;p16"/>
          <p:cNvCxnSpPr/>
          <p:nvPr/>
        </p:nvCxnSpPr>
        <p:spPr>
          <a:xfrm rot="10800000" flipH="1">
            <a:off x="2877650" y="1941150"/>
            <a:ext cx="2499900" cy="7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87" name="Google Shape;87;p16"/>
          <p:cNvCxnSpPr/>
          <p:nvPr/>
        </p:nvCxnSpPr>
        <p:spPr>
          <a:xfrm rot="-5400000" flipH="1">
            <a:off x="4686500" y="2662425"/>
            <a:ext cx="1457700" cy="15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88" name="Google Shape;88;p16"/>
          <p:cNvCxnSpPr/>
          <p:nvPr/>
        </p:nvCxnSpPr>
        <p:spPr>
          <a:xfrm flipH="1">
            <a:off x="2968400" y="3406350"/>
            <a:ext cx="2462100" cy="228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89" name="Google Shape;89;p16"/>
          <p:cNvCxnSpPr/>
          <p:nvPr/>
        </p:nvCxnSpPr>
        <p:spPr>
          <a:xfrm rot="5400000" flipH="1">
            <a:off x="2201775" y="2692700"/>
            <a:ext cx="1472700" cy="15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0" name="Google Shape;90;p16"/>
          <p:cNvCxnSpPr/>
          <p:nvPr/>
        </p:nvCxnSpPr>
        <p:spPr>
          <a:xfrm>
            <a:off x="219025" y="1435050"/>
            <a:ext cx="2114700" cy="15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1" name="Google Shape;91;p16"/>
          <p:cNvCxnSpPr/>
          <p:nvPr/>
        </p:nvCxnSpPr>
        <p:spPr>
          <a:xfrm rot="-5400000" flipH="1">
            <a:off x="706550" y="3100100"/>
            <a:ext cx="32703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2" name="Google Shape;92;p16"/>
          <p:cNvCxnSpPr/>
          <p:nvPr/>
        </p:nvCxnSpPr>
        <p:spPr>
          <a:xfrm rot="10800000">
            <a:off x="279500" y="4758350"/>
            <a:ext cx="2061900" cy="7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3" name="Google Shape;93;p16"/>
          <p:cNvCxnSpPr/>
          <p:nvPr/>
        </p:nvCxnSpPr>
        <p:spPr>
          <a:xfrm rot="5400000" flipH="1">
            <a:off x="-1367125" y="3089050"/>
            <a:ext cx="3330900" cy="378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4" name="Google Shape;94;p16"/>
          <p:cNvCxnSpPr/>
          <p:nvPr/>
        </p:nvCxnSpPr>
        <p:spPr>
          <a:xfrm rot="10800000" flipH="1">
            <a:off x="5876125" y="1903375"/>
            <a:ext cx="2182800" cy="75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95" name="Google Shape;95;p16"/>
          <p:cNvCxnSpPr/>
          <p:nvPr/>
        </p:nvCxnSpPr>
        <p:spPr>
          <a:xfrm rot="-5400000" flipH="1">
            <a:off x="7363950" y="2598275"/>
            <a:ext cx="1397400" cy="7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6" name="Google Shape;96;p16"/>
          <p:cNvCxnSpPr/>
          <p:nvPr/>
        </p:nvCxnSpPr>
        <p:spPr>
          <a:xfrm rot="10800000">
            <a:off x="5898775" y="3293100"/>
            <a:ext cx="2182800" cy="7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7" name="Google Shape;97;p16"/>
          <p:cNvCxnSpPr/>
          <p:nvPr/>
        </p:nvCxnSpPr>
        <p:spPr>
          <a:xfrm rot="5400000" flipH="1">
            <a:off x="5188825" y="2590650"/>
            <a:ext cx="1397400" cy="22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8" name="Google Shape;98;p16"/>
          <p:cNvCxnSpPr/>
          <p:nvPr/>
        </p:nvCxnSpPr>
        <p:spPr>
          <a:xfrm rot="10800000" flipH="1">
            <a:off x="287000" y="2205500"/>
            <a:ext cx="2061900" cy="75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99" name="Google Shape;99;p16"/>
          <p:cNvCxnSpPr/>
          <p:nvPr/>
        </p:nvCxnSpPr>
        <p:spPr>
          <a:xfrm>
            <a:off x="287000" y="2703925"/>
            <a:ext cx="2046900" cy="15000"/>
          </a:xfrm>
          <a:prstGeom prst="curvedConnector3">
            <a:avLst>
              <a:gd name="adj1" fmla="val 50000"/>
            </a:avLst>
          </a:prstGeom>
          <a:noFill/>
          <a:ln w="9525" cap="flat" cmpd="sng">
            <a:solidFill>
              <a:schemeClr val="dk2"/>
            </a:solidFill>
            <a:prstDash val="solid"/>
            <a:round/>
            <a:headEnd type="none" w="med" len="med"/>
            <a:tailEnd type="none" w="med" len="med"/>
          </a:ln>
        </p:spPr>
      </p:cxnSp>
      <p:sp>
        <p:nvSpPr>
          <p:cNvPr id="100" name="Google Shape;100;p16"/>
          <p:cNvSpPr txBox="1"/>
          <p:nvPr/>
        </p:nvSpPr>
        <p:spPr>
          <a:xfrm>
            <a:off x="438050" y="1506850"/>
            <a:ext cx="435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101" name="Google Shape;101;p16"/>
          <p:cNvSpPr txBox="1"/>
          <p:nvPr/>
        </p:nvSpPr>
        <p:spPr>
          <a:xfrm>
            <a:off x="475825" y="1654075"/>
            <a:ext cx="16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102" name="Google Shape;102;p16"/>
          <p:cNvSpPr txBox="1"/>
          <p:nvPr/>
        </p:nvSpPr>
        <p:spPr>
          <a:xfrm>
            <a:off x="506050" y="1669175"/>
            <a:ext cx="16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Pasta</a:t>
            </a:r>
            <a:endParaRPr>
              <a:latin typeface="Playfair Display"/>
              <a:ea typeface="Playfair Display"/>
              <a:cs typeface="Playfair Display"/>
              <a:sym typeface="Playfair Display"/>
            </a:endParaRPr>
          </a:p>
        </p:txBody>
      </p:sp>
      <p:sp>
        <p:nvSpPr>
          <p:cNvPr id="103" name="Google Shape;103;p16"/>
          <p:cNvSpPr txBox="1"/>
          <p:nvPr/>
        </p:nvSpPr>
        <p:spPr>
          <a:xfrm>
            <a:off x="506050" y="2341400"/>
            <a:ext cx="151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Lasagna</a:t>
            </a:r>
            <a:endParaRPr>
              <a:latin typeface="Playfair Display"/>
              <a:ea typeface="Playfair Display"/>
              <a:cs typeface="Playfair Display"/>
              <a:sym typeface="Playfair Display"/>
            </a:endParaRPr>
          </a:p>
        </p:txBody>
      </p:sp>
      <p:cxnSp>
        <p:nvCxnSpPr>
          <p:cNvPr id="104" name="Google Shape;104;p16"/>
          <p:cNvCxnSpPr/>
          <p:nvPr/>
        </p:nvCxnSpPr>
        <p:spPr>
          <a:xfrm rot="10800000" flipH="1">
            <a:off x="332325" y="3330875"/>
            <a:ext cx="2039400" cy="75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05" name="Google Shape;105;p16"/>
          <p:cNvCxnSpPr/>
          <p:nvPr/>
        </p:nvCxnSpPr>
        <p:spPr>
          <a:xfrm rot="10800000" flipH="1">
            <a:off x="332325" y="3889775"/>
            <a:ext cx="2009100" cy="7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6" name="Google Shape;106;p16"/>
          <p:cNvCxnSpPr/>
          <p:nvPr/>
        </p:nvCxnSpPr>
        <p:spPr>
          <a:xfrm>
            <a:off x="332325" y="4312675"/>
            <a:ext cx="2016600" cy="6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7" name="Google Shape;107;p16"/>
          <p:cNvSpPr txBox="1"/>
          <p:nvPr/>
        </p:nvSpPr>
        <p:spPr>
          <a:xfrm>
            <a:off x="506050" y="2851288"/>
            <a:ext cx="151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Butter chicken</a:t>
            </a:r>
            <a:endParaRPr>
              <a:latin typeface="Playfair Display"/>
              <a:ea typeface="Playfair Display"/>
              <a:cs typeface="Playfair Display"/>
              <a:sym typeface="Playfair Display"/>
            </a:endParaRPr>
          </a:p>
        </p:txBody>
      </p:sp>
      <p:sp>
        <p:nvSpPr>
          <p:cNvPr id="108" name="Google Shape;108;p16"/>
          <p:cNvSpPr txBox="1"/>
          <p:nvPr/>
        </p:nvSpPr>
        <p:spPr>
          <a:xfrm>
            <a:off x="570313" y="3927650"/>
            <a:ext cx="151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Asian</a:t>
            </a:r>
            <a:endParaRPr>
              <a:latin typeface="Playfair Display"/>
              <a:ea typeface="Playfair Display"/>
              <a:cs typeface="Playfair Display"/>
              <a:sym typeface="Playfair Display"/>
            </a:endParaRPr>
          </a:p>
        </p:txBody>
      </p:sp>
      <p:sp>
        <p:nvSpPr>
          <p:cNvPr id="109" name="Google Shape;109;p16"/>
          <p:cNvSpPr txBox="1"/>
          <p:nvPr/>
        </p:nvSpPr>
        <p:spPr>
          <a:xfrm>
            <a:off x="506050" y="3413975"/>
            <a:ext cx="151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Teriyaki</a:t>
            </a:r>
            <a:endParaRPr>
              <a:latin typeface="Playfair Display"/>
              <a:ea typeface="Playfair Display"/>
              <a:cs typeface="Playfair Display"/>
              <a:sym typeface="Playfair Display"/>
            </a:endParaRPr>
          </a:p>
        </p:txBody>
      </p:sp>
      <p:sp>
        <p:nvSpPr>
          <p:cNvPr id="110" name="Google Shape;110;p16"/>
          <p:cNvSpPr txBox="1"/>
          <p:nvPr/>
        </p:nvSpPr>
        <p:spPr>
          <a:xfrm>
            <a:off x="570313" y="4343000"/>
            <a:ext cx="151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Greek</a:t>
            </a:r>
            <a:endParaRPr>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DATABASE STRUCTURE</a:t>
            </a:r>
            <a:endParaRPr/>
          </a:p>
        </p:txBody>
      </p:sp>
      <p:sp>
        <p:nvSpPr>
          <p:cNvPr id="116" name="Google Shape;116;p17"/>
          <p:cNvSpPr txBox="1"/>
          <p:nvPr/>
        </p:nvSpPr>
        <p:spPr>
          <a:xfrm>
            <a:off x="466250" y="1509750"/>
            <a:ext cx="2908500" cy="1693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USER</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Id: primekey, auto-increment</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Username: string not null</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Password: bycrypt</a:t>
            </a:r>
            <a:endParaRPr>
              <a:latin typeface="Playfair Display"/>
              <a:ea typeface="Playfair Display"/>
              <a:cs typeface="Playfair Display"/>
              <a:sym typeface="Playfair Display"/>
            </a:endParaRPr>
          </a:p>
        </p:txBody>
      </p:sp>
      <p:sp>
        <p:nvSpPr>
          <p:cNvPr id="117" name="Google Shape;117;p17"/>
          <p:cNvSpPr txBox="1"/>
          <p:nvPr/>
        </p:nvSpPr>
        <p:spPr>
          <a:xfrm>
            <a:off x="4705225" y="1509750"/>
            <a:ext cx="2908500" cy="298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layfair Display"/>
                <a:ea typeface="Playfair Display"/>
                <a:cs typeface="Playfair Display"/>
                <a:sym typeface="Playfair Display"/>
              </a:rPr>
              <a:t>Recipes</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Id: primekey, auto-increment</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Name: str, not null</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creator_id: FK, linked to ID from USER</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Ingredients: json</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CA">
                <a:latin typeface="Playfair Display"/>
                <a:ea typeface="Playfair Display"/>
                <a:cs typeface="Playfair Display"/>
                <a:sym typeface="Playfair Display"/>
              </a:rPr>
              <a:t>Instruction: str, not null</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p:txBody>
      </p:sp>
      <p:cxnSp>
        <p:nvCxnSpPr>
          <p:cNvPr id="118" name="Google Shape;118;p17"/>
          <p:cNvCxnSpPr>
            <a:stCxn id="117" idx="1"/>
          </p:cNvCxnSpPr>
          <p:nvPr/>
        </p:nvCxnSpPr>
        <p:spPr>
          <a:xfrm rot="10800000">
            <a:off x="2937925" y="2146050"/>
            <a:ext cx="1767300" cy="856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349</Words>
  <Application>Microsoft Office PowerPoint</Application>
  <PresentationFormat>On-screen Show (16:9)</PresentationFormat>
  <Paragraphs>61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Montserrat</vt:lpstr>
      <vt:lpstr>Playfair Display</vt:lpstr>
      <vt:lpstr>Arial</vt:lpstr>
      <vt:lpstr>Oswald</vt:lpstr>
      <vt:lpstr>Pop</vt:lpstr>
      <vt:lpstr>What’s Cooking Good Looking?</vt:lpstr>
      <vt:lpstr>ONE PAGER</vt:lpstr>
      <vt:lpstr>USER STORY</vt:lpstr>
      <vt:lpstr>What’s cooking Good Looking?</vt:lpstr>
      <vt:lpstr>DATABASE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Cooking Good Looking?</dc:title>
  <cp:lastModifiedBy>Ashek</cp:lastModifiedBy>
  <cp:revision>2</cp:revision>
  <dcterms:modified xsi:type="dcterms:W3CDTF">2022-06-28T18:17:47Z</dcterms:modified>
</cp:coreProperties>
</file>