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86452" autoAdjust="0"/>
  </p:normalViewPr>
  <p:slideViewPr>
    <p:cSldViewPr>
      <p:cViewPr varScale="1">
        <p:scale>
          <a:sx n="83" d="100"/>
          <a:sy n="83" d="100"/>
        </p:scale>
        <p:origin x="9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8/6/2019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906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44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28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688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04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78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85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949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90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663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51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3993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191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61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432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975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3663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472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513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085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8768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86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511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07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3005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821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259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454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739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3838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65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83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34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592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119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18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13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81100" y="2209800"/>
            <a:ext cx="6781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MVC pattern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organize your code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DBC0-30D2-460B-B35E-C1AA1D5B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redirecting a request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656008-80B1-4155-A7EF-05909072D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$header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 function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header('Location: .');          // the current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header('Location: ..');         // up one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header('Location: ./admin');    // down one directory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header('Location: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header('Location: http://www.murach.com/');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redirect a request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 &amp;&amp;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header("Location: .");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7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How to redirect a request </a:t>
            </a:r>
            <a:br>
              <a:rPr lang="en-US" dirty="0"/>
            </a:br>
            <a:r>
              <a:rPr lang="en-US" dirty="0"/>
              <a:t>that includes a parameter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B6A9D9-B8DE-471E-BAC9-6FFBE930B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 &amp;&amp;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FALSE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 &amp;&amp;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header("Location: .?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working with requests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D9FF3F-231A-473A-81ED-BBC02B082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05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forward a request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redirect a request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Product Manager application: Product List page</a:t>
            </a:r>
          </a:p>
        </p:txBody>
      </p:sp>
      <p:pic>
        <p:nvPicPr>
          <p:cNvPr id="9" name="Content Placeholder 8" descr="See page 167 in textbook.">
            <a:extLst>
              <a:ext uri="{FF2B5EF4-FFF2-40B4-BE49-F238E27FC236}">
                <a16:creationId xmlns:a16="http://schemas.microsoft.com/office/drawing/2014/main" id="{8B0FAE92-A514-4BEA-BA5F-0D801F2F5C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6276" y="1219200"/>
            <a:ext cx="7291448" cy="38530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7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 application: Add Product page</a:t>
            </a:r>
          </a:p>
        </p:txBody>
      </p:sp>
      <p:pic>
        <p:nvPicPr>
          <p:cNvPr id="9" name="Content Placeholder 8" descr="See page 167 in textbook.">
            <a:extLst>
              <a:ext uri="{FF2B5EF4-FFF2-40B4-BE49-F238E27FC236}">
                <a16:creationId xmlns:a16="http://schemas.microsoft.com/office/drawing/2014/main" id="{34021B85-C9A0-4E73-BD35-D80D0D02F7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6276" y="1219200"/>
            <a:ext cx="7291448" cy="39383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model/</a:t>
            </a:r>
            <a:r>
              <a:rPr lang="en-US" dirty="0" err="1"/>
              <a:t>category_db.php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956547-2B4C-412D-827D-8305C9A6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41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ORDER BY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$categories =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$categories;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'SELECT * FROM categories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$category = $statement-&gt;fetch();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$category['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9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model/</a:t>
            </a:r>
            <a:r>
              <a:rPr lang="en-US" dirty="0" err="1"/>
              <a:t>product_db.php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18D6A-610B-43B0-953F-2BBA673CA4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products.categoryID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ORDER BY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$products =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$product = $statement-&gt;fetch();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$product;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7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model/</a:t>
            </a:r>
            <a:r>
              <a:rPr lang="en-US" dirty="0" err="1"/>
              <a:t>product_db.php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D9D6F-5310-4663-A3C2-5D32D769D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'DELETE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$code, $name, $price)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'INSERT INTO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:code, :name, :price)';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(':code', $code);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(':name', $name);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statement-&gt;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91400" cy="369332"/>
          </a:xfrm>
        </p:spPr>
        <p:txBody>
          <a:bodyPr/>
          <a:lstStyle/>
          <a:p>
            <a:r>
              <a:rPr lang="en-US" dirty="0"/>
              <a:t>Controller: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443ED-6AF5-4A1F-811F-71B9AE1F8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product_db.php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category_db.php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$action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85A876-9173-48D4-8217-CF20535CD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$error = "Missing or incorrect product id or category id.";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93D7B7-60B0-4D29-9853-5F0DC0284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MVC pattern to develop your web applications.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functions that do the database processing for the model of your MVC applications.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built-in header function to redirect HTTP requests.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29D03C-E126-417D-9AB9-22E884F98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show_add_form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product_add.php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'code');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'name');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'price');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$code == NULL || $name == NULL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$price == NULL || $price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$error = "Invalid product data. Try again.";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$code, $name,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9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view/</a:t>
            </a:r>
            <a:r>
              <a:rPr lang="en-US" dirty="0" err="1"/>
              <a:t>header.php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7B3FCA-77F3-4D59-AD56-8DDDDE259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1069848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head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&lt;title&gt;My Guitar Shop&lt;/title&gt;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type="text/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/ch05_guitar_shop/main.css"&gt;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body section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&lt;h1&gt;My Guitar Shop&lt;/h1&gt;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5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Manager: view/</a:t>
            </a:r>
            <a:r>
              <a:rPr lang="en-US" dirty="0" err="1"/>
              <a:t>footer.php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58C70-8E74-4BBC-97B2-A79A8E11AA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class="copyright"&gt;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&amp;copy; &lt;?php echo date("Y"); ?&gt; My Guitar Shop, Inc.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2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product_list.php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FDC0F-4574-49CE-8BE9-04A54DB30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&lt;h1&gt;Product List&lt;/h1&gt;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list of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&lt;h2&gt;Categories&lt;/h2&gt;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foreach ($categories as $category)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product_list.php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37C7C4-776F-4ED3-8D64-7A36D95CF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table of products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&gt;Code&lt;/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 ($products as $product)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 class="right"&gt;&lt;?php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8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product_list.php</a:t>
            </a:r>
            <a:r>
              <a:rPr lang="en-US" dirty="0"/>
              <a:t>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B82AD-D0DB-4331-B0A0-C52089A71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&lt;td&gt;&lt;form action="."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name="action"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type="submit" value="Delete"&gt;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last_paragraph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="?action=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Product&lt;/a&gt;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8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Another view: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product_add.php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B5B609-5503-49D0-8DCE-751B3B7E5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&lt;h1&gt;Add Product&lt;/h1&gt;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type="hidden" name="action" value="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&lt;label&gt;Category:&lt;/label&gt;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foreach ( $categories as $category 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&lt;label&gt;Code:&lt;/label&gt;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name="code"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Another view: </a:t>
            </a:r>
            <a:r>
              <a:rPr lang="en-US" dirty="0" err="1"/>
              <a:t>product_manager</a:t>
            </a:r>
            <a:r>
              <a:rPr lang="en-US" dirty="0"/>
              <a:t>/</a:t>
            </a:r>
            <a:r>
              <a:rPr lang="en-US" dirty="0" err="1"/>
              <a:t>product_add.php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C57BA9-A8E7-4F20-A255-72C42E4D7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name="name"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&lt;label&gt;List Price:&lt;/label&gt;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name="price"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type="submit" value="Add Product"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last_paragraph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index.php?action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View Product List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0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 application: Product List page</a:t>
            </a:r>
          </a:p>
        </p:txBody>
      </p:sp>
      <p:pic>
        <p:nvPicPr>
          <p:cNvPr id="9" name="Content Placeholder 8" descr="See page 181 in textbook.">
            <a:extLst>
              <a:ext uri="{FF2B5EF4-FFF2-40B4-BE49-F238E27FC236}">
                <a16:creationId xmlns:a16="http://schemas.microsoft.com/office/drawing/2014/main" id="{85A114D9-8B8E-4FB5-9183-E8A121AC21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6276" y="1143001"/>
            <a:ext cx="6839712" cy="28994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6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 application: Product page</a:t>
            </a:r>
          </a:p>
        </p:txBody>
      </p:sp>
      <p:pic>
        <p:nvPicPr>
          <p:cNvPr id="9" name="Content Placeholder 8" descr="See page 181 in textbook.">
            <a:extLst>
              <a:ext uri="{FF2B5EF4-FFF2-40B4-BE49-F238E27FC236}">
                <a16:creationId xmlns:a16="http://schemas.microsoft.com/office/drawing/2014/main" id="{0FD2ABCD-7E08-433E-AB86-4FC72CF000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3544" y="1143000"/>
            <a:ext cx="6838645" cy="4800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8A4DE-B066-4096-8EC1-AFB57598E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Model-View-Controller pattern.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MVC pattern can improve application development.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code for creating and calling a function.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forwarding an HTTP request and redirecting a request.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6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controller: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107ADC-6D5A-4313-8C7C-2EA7A0F1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667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product_db.php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category_db.php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$action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controller: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1EA907-1143-488F-9FC5-B86254918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667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28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controller: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9CBB5B-8D86-4E0E-B5B3-9E1FD3D19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$error = 'Missing or incorrect product id.';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$product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product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$code =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$name =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discounts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  // 30% off for all web orders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/100.0),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6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controller: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A650D-A450-4DDC-8584-8E75FDA3D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743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Format the calculations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unit_price_f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image URL and alternate text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image_filename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'../images/' . $code . '.png';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image_alt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'Image: ' . $code .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product_view.php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view: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product_list.php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DF29C9-A3A3-4781-8A53-CF218878E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962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&lt;h1&gt;Categories&lt;/h1&gt;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&lt;!-- display links for all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foreach($categories as $category)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94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Product Catalog view: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product_list.php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37D543-D30C-4985-98BE-23BD68B15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543800" cy="411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&lt;!-- display links for products in selected category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 ($products as $product)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="?action=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view_product&amp;amp;product_id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&lt;?php echo $product['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24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Another Product Catalog view: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product_view.php</a:t>
            </a:r>
            <a:r>
              <a:rPr lang="en-US" dirty="0"/>
              <a:t>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B8280A-071E-4EFF-911F-8A0554154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48922"/>
            <a:ext cx="7391400" cy="43946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&lt;h1&gt;Categories&lt;/h1&gt;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&lt;!-- display links for all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foreach($categories as $category)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&lt;?php echo $category['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92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Another Product Catalog view: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product_view.php</a:t>
            </a:r>
            <a:r>
              <a:rPr lang="en-US" dirty="0"/>
              <a:t>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A2F81A-670D-4A45-8845-220719569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657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&lt;h1&gt;&lt;?php echo $name; ?&gt;&lt;/h1&gt;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left_column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image_filename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alt="&lt;?php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image_alt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right_column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&lt;p&gt;&lt;b&gt;List Price:&lt;/b&gt;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&lt;p&gt;&lt;b&gt;Discount:&lt;/b&gt;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?&gt;%&lt;/p&gt;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&lt;p&gt;&lt;b&gt;Your Price:&lt;/b&gt; $&lt;?php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unit_price_f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(You save $&lt;?php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?&gt;)&lt;/p&gt;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91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Another Product Catalog view: </a:t>
            </a:r>
            <a:r>
              <a:rPr lang="en-US" dirty="0" err="1"/>
              <a:t>product_catalog</a:t>
            </a:r>
            <a:r>
              <a:rPr lang="en-US" dirty="0"/>
              <a:t>/</a:t>
            </a:r>
            <a:r>
              <a:rPr lang="en-US" dirty="0" err="1"/>
              <a:t>product_view.php</a:t>
            </a:r>
            <a:r>
              <a:rPr lang="en-US" dirty="0"/>
              <a:t>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7BCC3E-A053-4303-BB16-02C6DE293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276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&lt;form action="&lt;?php echo '../cart' ?&gt;"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type="hidden" name="action" value="add"&gt;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value="&lt;?php echo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&lt;b&gt;Quantity:&lt;/b&gt;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id="quantity" type="text" name="quantity"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value="1" size="2"&gt;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&lt;input type="submit" value="Add to Cart"&gt;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</a:p>
        </p:txBody>
      </p:sp>
      <p:pic>
        <p:nvPicPr>
          <p:cNvPr id="8" name="Content Placeholder 7" descr="See page 161 in textbook.">
            <a:extLst>
              <a:ext uri="{FF2B5EF4-FFF2-40B4-BE49-F238E27FC236}">
                <a16:creationId xmlns:a16="http://schemas.microsoft.com/office/drawing/2014/main" id="{A6101D73-8C2C-4783-9813-0EAB972670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219200"/>
            <a:ext cx="7023201" cy="302387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the MVC pattern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8A6844-ABE3-4FAD-A6B3-C54722B3B7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MVC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coding a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69304-A814-4A85-8768-0F6F9AAA17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statements that are executed by the function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with one parameter that returns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products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$products =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function with four parameters</a:t>
            </a:r>
            <a:br>
              <a:rPr lang="en-US" dirty="0"/>
            </a:br>
            <a:r>
              <a:rPr lang="en-US" dirty="0"/>
              <a:t>that adds a product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87F011-26F4-4563-B876-ECC086181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$code, $name, $price)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global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$query = 'INSERT INTO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:code, :name, :price)';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(':code', $code);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(':name', $name);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function call with one argument</a:t>
            </a:r>
            <a:br>
              <a:rPr lang="en-US" dirty="0"/>
            </a:br>
            <a:r>
              <a:rPr lang="en-US" dirty="0"/>
              <a:t>and a returned array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BB9B73-E937-4629-AFA7-52A652371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call with four arguments and no returned value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$code, $name, $price);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using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2ABD6D-A9A8-4CC5-AD89-B249C1FAA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parameter list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parameter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global keyword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9CE16D7F-E021-4E83-8A0E-A7B16ADD1089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4281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76</TotalTime>
  <Words>4048</Words>
  <Application>Microsoft Office PowerPoint</Application>
  <PresentationFormat>On-screen Show (4:3)</PresentationFormat>
  <Paragraphs>677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Applied objectives</vt:lpstr>
      <vt:lpstr>Knowledge objectives</vt:lpstr>
      <vt:lpstr>The MVC pattern</vt:lpstr>
      <vt:lpstr>Key terms for the MVC pattern</vt:lpstr>
      <vt:lpstr>The syntax for coding a function</vt:lpstr>
      <vt:lpstr>A function with four parameters that adds a product</vt:lpstr>
      <vt:lpstr>A function call with one argument and a returned array</vt:lpstr>
      <vt:lpstr>Key terms for using functions</vt:lpstr>
      <vt:lpstr>A built-in function for redirecting a request</vt:lpstr>
      <vt:lpstr>How to redirect a request  that includes a parameter</vt:lpstr>
      <vt:lpstr>Key terms for working with requests</vt:lpstr>
      <vt:lpstr>Product Manager application: Product List page</vt:lpstr>
      <vt:lpstr>Product Manager application: Add Product page</vt:lpstr>
      <vt:lpstr>Product Manager: model/category_db.php</vt:lpstr>
      <vt:lpstr>Product Manager: model/product_db.php (part 1)</vt:lpstr>
      <vt:lpstr>Product Manager: model/product_db.php (part 2)</vt:lpstr>
      <vt:lpstr>Controller: product_manager/index.php (part 1)</vt:lpstr>
      <vt:lpstr>Controller: product_manager/index.php (part 2)</vt:lpstr>
      <vt:lpstr>Controller: product_manager/index.php (part 3)</vt:lpstr>
      <vt:lpstr>Product Manager: view/header.php</vt:lpstr>
      <vt:lpstr>Product Manager: view/footer.php</vt:lpstr>
      <vt:lpstr>A view: product_manager/product_list.php (part 1)</vt:lpstr>
      <vt:lpstr>A view: product_manager/product_list.php (part 2)</vt:lpstr>
      <vt:lpstr>A view: product_manager/product_list.php (part 3)</vt:lpstr>
      <vt:lpstr>Another view: product_manager/product_add.php (part 1)</vt:lpstr>
      <vt:lpstr>Another view: product_manager/product_add.php (part 2)</vt:lpstr>
      <vt:lpstr>Product Catalog application: Product List page</vt:lpstr>
      <vt:lpstr>Product Catalog application: Product page</vt:lpstr>
      <vt:lpstr>Product Catalog controller: product_catalog/index.php (part 1)</vt:lpstr>
      <vt:lpstr>Product Catalog controller: product_catalog/index.php (part 2)</vt:lpstr>
      <vt:lpstr>Product Catalog controller: product_catalog/index.php (part 3)</vt:lpstr>
      <vt:lpstr>Product Catalog controller: product_catalog/index.php (part 4)</vt:lpstr>
      <vt:lpstr>Product Catalog view: product_catalog/product_list.php (part 1)</vt:lpstr>
      <vt:lpstr>Product Catalog view: product_catalog/product_list.php (part 2)</vt:lpstr>
      <vt:lpstr>Another Product Catalog view: product_catalog/product_view.php (part 1)</vt:lpstr>
      <vt:lpstr>Another Product Catalog view: product_catalog/product_view.php (part 2)</vt:lpstr>
      <vt:lpstr>Another Product Catalog view: product_catalog/product_view.php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Judy Taylor</dc:creator>
  <cp:lastModifiedBy>Judy Taylor</cp:lastModifiedBy>
  <cp:revision>17</cp:revision>
  <cp:lastPrinted>2016-01-14T23:03:16Z</cp:lastPrinted>
  <dcterms:created xsi:type="dcterms:W3CDTF">2019-07-29T21:53:53Z</dcterms:created>
  <dcterms:modified xsi:type="dcterms:W3CDTF">2019-08-06T21:49:23Z</dcterms:modified>
</cp:coreProperties>
</file>