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4" autoAdjust="0"/>
    <p:restoredTop sz="86452" autoAdjust="0"/>
  </p:normalViewPr>
  <p:slideViewPr>
    <p:cSldViewPr>
      <p:cViewPr varScale="1">
        <p:scale>
          <a:sx n="83" d="100"/>
          <a:sy n="83" d="100"/>
        </p:scale>
        <p:origin x="10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78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320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84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23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6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02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50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00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56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94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07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52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93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45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006"/>
            <a:ext cx="7315200" cy="369332"/>
          </a:xfrm>
        </p:spPr>
        <p:txBody>
          <a:bodyPr lIns="0" tIns="0" rIns="0" bIns="0">
            <a:spAutoFit/>
          </a:bodyPr>
          <a:lstStyle>
            <a:lvl1pPr algn="l"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90600" y="2209800"/>
            <a:ext cx="71628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and debug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PHP application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C29F5-91A4-4FB9-8FA8-9B61B545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379E8-FA36-488E-ADCB-15CAD34A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checking that a value is the right data type before processing it.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one equals sign instead of two when testing for equality.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7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PHP with echo statements</a:t>
            </a:r>
            <a:br>
              <a:rPr lang="en-US" dirty="0"/>
            </a:br>
            <a:r>
              <a:rPr lang="en-US" dirty="0"/>
              <a:t>that trace the execution of the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A9349-9855-4205-A783-33E9D0478C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the future value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$investment;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 .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 .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'$years: ' . $years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'For loop for calculating future value is starting...&lt;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($i = 1; $i &lt;= $years; $i++)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'$i: ' . $i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 .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2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displayed in a browser</a:t>
            </a:r>
          </a:p>
        </p:txBody>
      </p:sp>
      <p:pic>
        <p:nvPicPr>
          <p:cNvPr id="7" name="Content Placeholder 6" descr="See page 197 in textbook.">
            <a:extLst>
              <a:ext uri="{FF2B5EF4-FFF2-40B4-BE49-F238E27FC236}">
                <a16:creationId xmlns:a16="http://schemas.microsoft.com/office/drawing/2014/main" id="{DFDFBE5E-2DC5-4073-89E2-48510534F2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35182" y="1118415"/>
            <a:ext cx="6492803" cy="46211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1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 editor window with a breakpoint</a:t>
            </a:r>
          </a:p>
        </p:txBody>
      </p:sp>
      <p:pic>
        <p:nvPicPr>
          <p:cNvPr id="8" name="Content Placeholder 7" descr="See page 199 in textbook.">
            <a:extLst>
              <a:ext uri="{FF2B5EF4-FFF2-40B4-BE49-F238E27FC236}">
                <a16:creationId xmlns:a16="http://schemas.microsoft.com/office/drawing/2014/main" id="{DECA74A7-9436-476A-B01B-9BB7B361AC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5719739" cy="4800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8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debugging session with variables displayed</a:t>
            </a:r>
          </a:p>
        </p:txBody>
      </p:sp>
      <p:pic>
        <p:nvPicPr>
          <p:cNvPr id="8" name="Content Placeholder 7" descr="See page 201 in textbook.">
            <a:extLst>
              <a:ext uri="{FF2B5EF4-FFF2-40B4-BE49-F238E27FC236}">
                <a16:creationId xmlns:a16="http://schemas.microsoft.com/office/drawing/2014/main" id="{BDEE8D68-2144-4E39-BE52-A290698B65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7267062" cy="445046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7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debugging session with a stack trace displayed</a:t>
            </a:r>
          </a:p>
        </p:txBody>
      </p:sp>
      <p:pic>
        <p:nvPicPr>
          <p:cNvPr id="8" name="Content Placeholder 7" descr="See page 203 in textbook.">
            <a:extLst>
              <a:ext uri="{FF2B5EF4-FFF2-40B4-BE49-F238E27FC236}">
                <a16:creationId xmlns:a16="http://schemas.microsoft.com/office/drawing/2014/main" id="{F38AA426-9D11-480E-B268-65F96D5A10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6780475" cy="4800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D24F38-6864-4E4B-9EAF-DBD3EDE309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421483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and debug your PHP applications.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Trace the execution of a PHP application with echo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you’re using an IDE like NetBeans, set breakpoints, step through code, observe the changes in variables, and use the stack trace.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2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C78CC3-B1C3-4257-BA08-86AC3BCE2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0574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testing and debugging.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syntax, runtime, and logic errors.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breakpoints and stepping through code when you’re using an IDE like NetBeans for debugging.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Discount application with a logic error</a:t>
            </a:r>
          </a:p>
        </p:txBody>
      </p:sp>
      <p:pic>
        <p:nvPicPr>
          <p:cNvPr id="7" name="Content Placeholder 6" descr="See page 193 in textbook.">
            <a:extLst>
              <a:ext uri="{FF2B5EF4-FFF2-40B4-BE49-F238E27FC236}">
                <a16:creationId xmlns:a16="http://schemas.microsoft.com/office/drawing/2014/main" id="{EC22B8EA-13FB-46C5-83E1-8B904216EE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219200"/>
            <a:ext cx="6492803" cy="32494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7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F8455C-2264-45B7-A9EB-847B2A675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find all errors before the application is put into production.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of debugging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fix all errors before the application is put into production.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test phases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 the user interface to make sure that it works correctly.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the application with valid input data to make sure the results are correct.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the application with invalid data or unexpected user actions.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Try to make the application fail.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types of errors that can occur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4604BF-C1C9-4636-94B2-30B85FC6E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syntax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runtime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logic errors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8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code that contains errors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2AE5CF-C25A-43C9-9A05-1D80E3C1E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the list price entry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 ||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$error = "Please enter a valid number.';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$error = ''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4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code that contains errors in NetBeans</a:t>
            </a:r>
          </a:p>
        </p:txBody>
      </p:sp>
      <p:pic>
        <p:nvPicPr>
          <p:cNvPr id="7" name="Content Placeholder 6" descr="See page 195 in textbook.">
            <a:extLst>
              <a:ext uri="{FF2B5EF4-FFF2-40B4-BE49-F238E27FC236}">
                <a16:creationId xmlns:a16="http://schemas.microsoft.com/office/drawing/2014/main" id="{66F5634F-FEB5-4C70-9335-BB0D386467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219200"/>
            <a:ext cx="6943946" cy="37798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7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syntax errors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316D8-EC40-4E01-B183-E301DF618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Misspelling keywords.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Forgetting an opening or closing parenthesis, bracket, brace, or comment character.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Forgetting to end a PHP statement with a semicolon.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Forgetting an opening or closing quotation mark.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using the same opening and closing quotation mark.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 with variable names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Misspelling or incorrectly capitalizing a variable name. 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a keyword as a variable name.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altLang="en-US" sz="1400">
              <a:latin typeface="Times New Roman" pitchFamily="18" charset="0"/>
            </a:endParaRPr>
          </a:p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C6, Slide </a:t>
            </a:r>
            <a:fld id="{3B4C5722-573E-41F3-BA9F-9BC170D14F10}" type="slidenum">
              <a:rPr lang="en-US" alt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751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21</TotalTime>
  <Words>841</Words>
  <Application>Microsoft Office PowerPoint</Application>
  <PresentationFormat>On-screen Show (4:3)</PresentationFormat>
  <Paragraphs>121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6</vt:lpstr>
      <vt:lpstr>Applied objectives</vt:lpstr>
      <vt:lpstr>Knowledge objectives</vt:lpstr>
      <vt:lpstr>The Discount application with a logic error</vt:lpstr>
      <vt:lpstr>The goal of testing</vt:lpstr>
      <vt:lpstr>The three types of errors that can occur</vt:lpstr>
      <vt:lpstr>PHP code that contains errors</vt:lpstr>
      <vt:lpstr>The PHP code that contains errors in NetBeans</vt:lpstr>
      <vt:lpstr>Common syntax errors</vt:lpstr>
      <vt:lpstr>Problems with values</vt:lpstr>
      <vt:lpstr>PHP with echo statements that trace the execution of the code</vt:lpstr>
      <vt:lpstr>The data displayed in a browser</vt:lpstr>
      <vt:lpstr>A code editor window with a breakpoint</vt:lpstr>
      <vt:lpstr>A debugging session with variables displayed</vt:lpstr>
      <vt:lpstr>A debugging session with a stack trace displayed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Judy Taylor</dc:creator>
  <cp:lastModifiedBy>Judy Taylor</cp:lastModifiedBy>
  <cp:revision>6</cp:revision>
  <cp:lastPrinted>2016-01-14T23:03:16Z</cp:lastPrinted>
  <dcterms:created xsi:type="dcterms:W3CDTF">2019-07-29T23:29:55Z</dcterms:created>
  <dcterms:modified xsi:type="dcterms:W3CDTF">2019-07-29T23:51:10Z</dcterms:modified>
</cp:coreProperties>
</file>