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69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61" autoAdjust="0"/>
    <p:restoredTop sz="86452" autoAdjust="0"/>
  </p:normalViewPr>
  <p:slideViewPr>
    <p:cSldViewPr>
      <p:cViewPr varScale="1">
        <p:scale>
          <a:sx n="83" d="100"/>
          <a:sy n="83" d="100"/>
        </p:scale>
        <p:origin x="79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188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83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153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86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69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781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01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1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233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041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5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646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8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36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423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378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580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52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856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01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993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9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951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468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023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31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076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08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413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4508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20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534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62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705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3601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288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0361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02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83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0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6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28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9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38300" y="2209800"/>
            <a:ext cx="5867400" cy="2971800"/>
          </a:xfrm>
        </p:spPr>
        <p:txBody>
          <a:bodyPr/>
          <a:lstStyle/>
          <a:p>
            <a:r>
              <a:rPr lang="en-US" dirty="0"/>
              <a:t>How to code control statements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77AA-F0E5-43FB-B8B8-CFDCB424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847A3-7805-4837-8FEA-B2229C5FB9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0287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	NOT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0287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	AND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0287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	OR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Compound conditional expressions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($number)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$age &gt;= 18 &amp;&amp; $score &gt;= 680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 == 'CA' || $state == 'NC'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precedence for conditional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6097F-111C-4483-B77C-CC8186F08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79538" indent="-1379538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	Operators</a:t>
            </a:r>
          </a:p>
          <a:p>
            <a:pPr marL="1379538" marR="0" indent="-1379538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9538" marR="0" indent="-1379538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&lt;, &lt;=, &gt;, &gt;=, &lt;&gt;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9538" marR="0" indent="-1379538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==, !=, ===, !==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9538" marR="0" indent="-1379538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9538" marR="0" indent="-1379538">
              <a:spcBef>
                <a:spcPts val="300"/>
              </a:spcBef>
              <a:spcAft>
                <a:spcPts val="300"/>
              </a:spcAft>
              <a:tabLst>
                <a:tab pos="2514600" algn="l"/>
                <a:tab pos="25146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||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2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logical operators in conditional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5FD6A-6DEB-4DCB-A246-75081B3C8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$age &gt;= 18 &amp;&amp; $score &gt;= 680 || $state == 'NC'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AND, OR, and NOT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10000 &amp;&amp; $score &lt;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+ 200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parentheses can change the evaluation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old_customer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10000)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&amp;&amp; $score &lt;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+ 200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6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if clause with one statement and no braces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5E3EE-49FF-4515-878F-DE589F59E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($rate)) $rate = 0.075;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clause with one statement and braces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($qualified)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'You qualify for enrollment.';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and else clauses with one statement each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no braces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($age &gt;= 18)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'You may vote.';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'You may not vote.';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3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you should use braces with else clauses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3A60B-7E63-40A2-98BD-2D7A4831A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($age &gt;= 18)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'You may vote.';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'You may not vote.';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may_vote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Braces make your code easier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modify or enhance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($score &gt;= 680)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'Your loan is approved.';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'Your loan is not approved.';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4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nested if statement to determine if a year</a:t>
            </a:r>
            <a:br>
              <a:rPr lang="en-US" dirty="0"/>
            </a:br>
            <a:r>
              <a:rPr lang="en-US" dirty="0"/>
              <a:t>is a leap year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EC4D3-022B-48A0-9C00-DD31B1E26A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is_leap_year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($year % 4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($year % 100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($year % 400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is_leap_year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is_leap_year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is_leap_year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is_leap_year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1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if statement with one else if clause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766E7-BFFF-4671-A7F0-66927B617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($age &lt; 18)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"You're too young for a loan.";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($score &lt; 680)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"Your credit score is too low for a loan.";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6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if statement with an else if and an else clause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C08A6-5D78-4986-ABCE-2D9CA1ED7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($age &lt; 18)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"You're too young for a loan.";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($score &lt; 680)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"Your credit score is too low for a loan.";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"You're approved for your loan.";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8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An if statement with two else if clauses</a:t>
            </a:r>
            <a:br>
              <a:rPr lang="en-US" dirty="0"/>
            </a:br>
            <a:r>
              <a:rPr lang="en-US" dirty="0"/>
              <a:t>and an else clause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5472D-16B9-458E-A931-3925AE676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($rate))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'Rate is not a number.';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($rate &lt;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'Rate cannot be less than zero.';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($rate &gt; 0.2)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'Rate cannot be greater than 20%.';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1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An if statement to determine</a:t>
            </a:r>
            <a:br>
              <a:rPr lang="en-US" dirty="0"/>
            </a:br>
            <a:r>
              <a:rPr lang="en-US" dirty="0"/>
              <a:t>a student’s letter grade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DF4E7-0C17-43FE-ADFF-D4EF33CB9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($rate))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'Rate is not a number.';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($rate &lt;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'Rate cannot be less than zero.';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($rate &gt; 0.2)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'Rate cannot be greater than 20%.';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rate_is_valid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7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Applied objective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BB1AF-677F-4794-A98F-8A61308593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statements presented in this chapter with any of the conditional expressions presented in this chapter as you develop your own applications.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4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conditional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D566F-6141-491F-98FB-D2C9C7513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value_if_true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value_if_false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4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that use the conditional operator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9EEB6-6D89-42CA-A38E-65351E5979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 string based on a comparison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$message = ($age &gt;= 18) ? 'Can vote' : 'Cannot vote';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 variable depending on whether another variable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$greeting =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?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'Guest';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 singular or plural ending based on a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$ending =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 ? '' : 's'.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$message =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'Found ' .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error' . $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'.';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one of two values based on a comparison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($number &gt; $highest) ? $highest : $number;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 a value within a fixed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 = ($value &gt; $max) ? $max 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(($value &lt; $min) ? $min : $value);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8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example rewritten with an if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C544C-6661-42B8-BA2B-F40EB62B0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($age &gt;= 18)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'Can vote';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$message = 'Cannot vote';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fifth example rewritten with an if statement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($value &gt; $max)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$value = $max;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($value &lt; $min)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$value = $min;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8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Syntax of the null coalesce operator </a:t>
            </a:r>
            <a:br>
              <a:rPr lang="en-US" dirty="0"/>
            </a:br>
            <a:r>
              <a:rPr lang="en-US" dirty="0"/>
              <a:t>(PHP 7 and later)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8B049-0340-4317-A70B-A3B21955D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value_if_not_null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value_if_null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use the null coalesce operator</a:t>
            </a:r>
            <a:endParaRPr lang="en-US" sz="12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 variable depending on whether another variable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endParaRPr lang="en-US" sz="1100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$greeting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 'Guest';</a:t>
            </a:r>
          </a:p>
          <a:p>
            <a:pPr marL="228600" marR="0"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 variable depending on whether multiple variables are not null</a:t>
            </a:r>
            <a:endParaRPr lang="en-US" sz="1100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$greeting =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email_address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'Guest';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5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to know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5064A-3BD5-4627-B481-09C9D69E8B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Ternary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Conditional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Null coalesce operator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switch statement with a default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99082-3452-4269-97C4-5C4FDA274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letter_grade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'A':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'well above average';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'B':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'above average';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'C':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'average';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'D':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'below average';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'F':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'failing';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'invalid grade';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42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switch statement with fall through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8B6E-A41A-4ECC-9BA1-092C6712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letter_grade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'A':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'B':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'Scholarship approved.';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'C':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'Application requires review.';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'D':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'F':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$message = 'Scholarship not approved.';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70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switch statements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ACE70-BF44-48F9-806E-3A06C2BE8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Switch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Switch expression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label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5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switch statement in a controller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D997C-E117-4CAF-986A-5A6A8F990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$action 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3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switch statement in a controller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C493-C7F1-4D51-BC06-B3B8F7E1B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($action)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get_category_name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$products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get_products_by_category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EEE74-25EE-4B0D-AE84-B579CCE22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type coercion and distinguish between the equality and identity operators.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for the relational and logical operators and explain how parentheses can be used to control that order.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if, switch, while, do-while, and for statements.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conditional and null coalesce operators.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break and continue statements.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switch statement in a controller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4D61C-1FF3-40CD-B691-DCCF6A0FB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||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$error = "Missing or incorrect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. "product id or category id.";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include('../errors/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header("Location: .?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81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switch statement in a controller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6E0CC-A660-499F-8D94-246BA486CA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show_add_form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product_add.php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'code');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'name');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$price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'price');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$code == NULL || $name == NULL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$price == NULL || $price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$error = "Invalid product data.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. "Check all fields and try again.";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include('../errors/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$code, $name,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header("Location: .?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44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while loop that averages 100 random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CD48E-7760-4F31-A37C-39124E4A7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($count &lt; 100)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$number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mt_rand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100);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$total += $number;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$count++;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$average = $total / $count;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'The average is: ' . $average;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8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54106"/>
          </a:xfrm>
        </p:spPr>
        <p:txBody>
          <a:bodyPr/>
          <a:lstStyle/>
          <a:p>
            <a:r>
              <a:rPr lang="en-US" dirty="0"/>
              <a:t>A while loop that counts dice rolls</a:t>
            </a:r>
            <a:br>
              <a:rPr lang="en-US" dirty="0"/>
            </a:br>
            <a:r>
              <a:rPr lang="en-US" dirty="0"/>
              <a:t>until a six is rolled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68F33-23C4-4E9C-95CE-272043986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$rolls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mt_rand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(1,6) != 6)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$rolls++;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'Number of times to roll a six: ' . $rolls;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23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Nested while loops that get the average</a:t>
            </a:r>
            <a:br>
              <a:rPr lang="en-US" dirty="0"/>
            </a:br>
            <a:r>
              <a:rPr lang="en-US" dirty="0"/>
              <a:t>and maximum rolls for a six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9D7C8-2884-457E-80BE-671D52DD4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$total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$max = -INF;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($count &lt; 10000)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$rolls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mt_rand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6) != 6)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$rolls++;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$total += $rolls;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$count++;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$max = max($rolls, $max);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$average = $total / $count;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'Average: ' .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 Max: ' . $max;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44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terms: while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006E1-4E81-491B-9D4B-37665DA0D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While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While loop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52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do-while loop that counts dice rolls</a:t>
            </a:r>
            <a:br>
              <a:rPr lang="en-US" dirty="0"/>
            </a:br>
            <a:r>
              <a:rPr lang="en-US" dirty="0"/>
              <a:t>until a six is rolled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C47B2-6D88-4928-BAA9-6FD7D506C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$rolls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$rolls++;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mt_rand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(1,6) != 6);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'Number of times to roll a six: ' . $rolls;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02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do-while loop to find the max and min</a:t>
            </a:r>
            <a:br>
              <a:rPr lang="en-US" dirty="0"/>
            </a:br>
            <a:r>
              <a:rPr lang="en-US" dirty="0"/>
              <a:t>of 10 random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8FE1-A807-4FB6-BC04-E4E01EEC5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$max = -INF;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$min = INF;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$number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mt_rand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100);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$max = max($max, $number);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$min = min($min, $number);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$count++;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while ($count &lt; 10);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'Max: ' .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$max . ' Min: ' . $min;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74320">
              <a:spcBef>
                <a:spcPts val="0"/>
              </a:spcBef>
              <a:spcAft>
                <a:spcPts val="600"/>
              </a:spcAft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mt_rand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(), min(), and max() functions are presented in detail in chapter 9. 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02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terms: do-while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42F0F-A299-4654-B28D-16FF74F34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Do-while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Do-while loop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98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for statement compared </a:t>
            </a:r>
            <a:br>
              <a:rPr lang="en-US" dirty="0"/>
            </a:br>
            <a:r>
              <a:rPr lang="en-US" dirty="0"/>
              <a:t>to the while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D9CA6-F141-4947-B6C0-3ECF800E6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1;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&lt;= 10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$count++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$count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12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while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= 1;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 &lt;= 10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$count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$count++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0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equality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C7D3A-A8A8-4F4E-A949-A55388FBB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&lt;&gt; 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Type Coercion Rules for comparisons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3025" indent="-3883025">
              <a:spcBef>
                <a:spcPts val="300"/>
              </a:spcBef>
              <a:spcAft>
                <a:spcPts val="300"/>
              </a:spcAft>
              <a:tabLst>
                <a:tab pos="2054225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 1	Operand 2	Action</a:t>
            </a:r>
          </a:p>
          <a:p>
            <a:pPr marL="3883025" marR="0" indent="-3883025">
              <a:spcBef>
                <a:spcPts val="300"/>
              </a:spcBef>
              <a:spcAft>
                <a:spcPts val="300"/>
              </a:spcAft>
              <a:tabLst>
                <a:tab pos="205422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NULL	String	Convert NULL to an empty string.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3025" marR="0" indent="-3883025">
              <a:spcBef>
                <a:spcPts val="300"/>
              </a:spcBef>
              <a:spcAft>
                <a:spcPts val="300"/>
              </a:spcAft>
              <a:tabLst>
                <a:tab pos="205422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Boolean or NULL	Not a string	Convert both to Boolean.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3025" marR="0" indent="-3883025">
              <a:spcBef>
                <a:spcPts val="300"/>
              </a:spcBef>
              <a:spcAft>
                <a:spcPts val="300"/>
              </a:spcAft>
              <a:tabLst>
                <a:tab pos="205422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String	Number	Convert string to a number.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3025" marR="0" indent="-3883025">
              <a:spcBef>
                <a:spcPts val="300"/>
              </a:spcBef>
              <a:spcAft>
                <a:spcPts val="300"/>
              </a:spcAft>
              <a:tabLst>
                <a:tab pos="205422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Numeric string	Numeric string	Convert strings to numbers.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83025" marR="0" indent="-3883025">
              <a:spcBef>
                <a:spcPts val="300"/>
              </a:spcBef>
              <a:spcAft>
                <a:spcPts val="300"/>
              </a:spcAft>
              <a:tabLst>
                <a:tab pos="205422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Text string	Text string	Compare strings as if using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 function.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 loop to display even numbers from 2 to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C87BC-A50B-45F5-BEF3-626E7EA02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($number = 2; $number &lt;= 10; $number += 2)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$number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to display all the factors of a number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 = 18;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($i = 1; $i &lt; $number; $i++)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($number % $i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$i . ' is a factor of ' . $number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23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for loop that uses the alternate syntax </a:t>
            </a:r>
            <a:br>
              <a:rPr lang="en-US" dirty="0"/>
            </a:br>
            <a:r>
              <a:rPr lang="en-US" dirty="0"/>
              <a:t>to display a drop-down 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62D33-F676-488D-AE5A-55B8BD898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&lt;label&gt;Interest Rate:&lt;/label&gt;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name="rate"&gt;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for ($v = 5; $v &lt;= 12; $v++)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&lt;option value="&lt;?php echo $v;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echo $v;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&lt;/option&gt;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5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terms: for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E4FC-5D8C-4D80-A682-0E5940DD8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loop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50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 statement in a 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C03F1-1D2D-48AD-BA09-CF63533890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(true)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$number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mt_rand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(1,10);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($number % 2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$number; // $number is between 1 and 10 and even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break statement in a for loop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 = 13;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$prime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($i = 2; $i &lt; $number; $i++)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($number % $i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$prime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 = ($prime) ? ' is ' : ' is not 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$number . $result . 'prime.';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51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continue statement in a for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11354-39C9-46F1-9129-8A9340746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($number = 1; $number &lt;= 10; $number++)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($number % 3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continue;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$number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Only displays 1, 2, 4, 5, 7, 8, and 10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continue statement in a while loop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$number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($number &lt;= 10)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($number % 3 == 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$number++;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continue;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$number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$number++;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Only displays 1, 2, 4, 5, 7, 8, and 10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67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controlling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5601A-BF89-4F2E-A57B-F722FFD06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Break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Continue statement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0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Unusual results with the equality operator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8EC1A-43B8-4524-846F-798C2DEEC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17775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Result</a:t>
            </a: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 == '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NULL is converted to the empty string.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 == false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NULL is converted to FALSE.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 == 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NULL is equal to any value that evaluates to FALSE.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 == '0'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empty strings and “0” are converted to FALSE.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 == 'false'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all other strings are converted to true.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3.5 == "\t3.5 mi"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the string is converted to a number first.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INF == 'INF'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False; the string “INF” is converted to 0.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 == ''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the empty string is converted to 0.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7775" marR="0" indent="-2517775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 == 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harris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True; any non-numeric string is converted to 0.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5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identity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11F52-16DA-41BA-9407-8AE880014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===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!==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relational operators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&lt; 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&lt;=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&gt; 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&gt;=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coding conditional expressions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742C4C-1FF6-475E-A9F4-F7D8E4678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Equality operator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coercion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Identity operator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5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Comparing strings to numbers</a:t>
            </a:r>
            <a:br>
              <a:rPr lang="en-US" dirty="0"/>
            </a:br>
            <a:r>
              <a:rPr lang="en-US" dirty="0"/>
              <a:t>with the relational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341CB-1B69-431E-979A-405B0FDD2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Result</a:t>
            </a: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 &lt; '3'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300"/>
              </a:spcBef>
              <a:spcAft>
                <a:spcPts val="3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'10' &lt; 3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Comparing strings with the relational operators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320833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Result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3208338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'apple' &lt; 'orange'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3208338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'apple' &lt; '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appletree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3208338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'Orange' &lt; 'apple'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3208338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'@' &lt; '$'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5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 results with the relational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BEEE3-E2A2-4D0E-A9B7-1B33D910E0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93938" indent="-2293938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	Result</a:t>
            </a:r>
          </a:p>
          <a:p>
            <a:pPr marL="2293938" marR="0" indent="-2293938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 &lt;= 'test'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True; the string "test" is converted to 0.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93938" marR="0" indent="-2293938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'' &lt; 5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True; the empty string is converted to 0.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93938" marR="0" indent="-2293938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 &lt; true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True; FALSE is considered less than TRUE.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93938" marR="0" indent="-2293938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 &lt; true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True; NULL is converted to FALSE.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894A0CF1-B8ED-4869-B6F7-6359BD08E165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4367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69</TotalTime>
  <Words>3350</Words>
  <Application>Microsoft Office PowerPoint</Application>
  <PresentationFormat>On-screen Show (4:3)</PresentationFormat>
  <Paragraphs>613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Applied objective</vt:lpstr>
      <vt:lpstr>Knowledge objectives</vt:lpstr>
      <vt:lpstr>The equality operators</vt:lpstr>
      <vt:lpstr>Unusual results with the equality operator</vt:lpstr>
      <vt:lpstr>The identity operators</vt:lpstr>
      <vt:lpstr>Key terms for coding conditional expressions</vt:lpstr>
      <vt:lpstr>Comparing strings to numbers with the relational operators</vt:lpstr>
      <vt:lpstr>Unusual results with the relational operators</vt:lpstr>
      <vt:lpstr>The logical operators</vt:lpstr>
      <vt:lpstr>Order of precedence for conditional expressions</vt:lpstr>
      <vt:lpstr>The logical operators in conditional expressions</vt:lpstr>
      <vt:lpstr>An if clause with one statement and no braces</vt:lpstr>
      <vt:lpstr>Why you should use braces with else clauses</vt:lpstr>
      <vt:lpstr>A nested if statement to determine if a year is a leap year</vt:lpstr>
      <vt:lpstr>An if statement with one else if clause</vt:lpstr>
      <vt:lpstr>An if statement with an else if and an else clause</vt:lpstr>
      <vt:lpstr>An if statement with two else if clauses and an else clause</vt:lpstr>
      <vt:lpstr>An if statement to determine a student’s letter grade</vt:lpstr>
      <vt:lpstr>Syntax of the conditional operator</vt:lpstr>
      <vt:lpstr>Examples that use the conditional operator</vt:lpstr>
      <vt:lpstr>The first example rewritten with an if statement</vt:lpstr>
      <vt:lpstr>Syntax of the null coalesce operator  (PHP 7 and later)</vt:lpstr>
      <vt:lpstr>Key terms to know</vt:lpstr>
      <vt:lpstr>A switch statement with a default case</vt:lpstr>
      <vt:lpstr>A switch statement with fall through</vt:lpstr>
      <vt:lpstr>Key terms for switch statements</vt:lpstr>
      <vt:lpstr>A switch statement in a controller (part 1)</vt:lpstr>
      <vt:lpstr>A switch statement in a controller (part 2)</vt:lpstr>
      <vt:lpstr>A switch statement in a controller (part 3)</vt:lpstr>
      <vt:lpstr>A switch statement in a controller (part 4)</vt:lpstr>
      <vt:lpstr>A while loop that averages 100 random numbers</vt:lpstr>
      <vt:lpstr>A while loop that counts dice rolls until a six is rolled</vt:lpstr>
      <vt:lpstr>Nested while loops that get the average and maximum rolls for a six</vt:lpstr>
      <vt:lpstr>Key terms: while loops</vt:lpstr>
      <vt:lpstr>A do-while loop that counts dice rolls until a six is rolled</vt:lpstr>
      <vt:lpstr>A do-while loop to find the max and min of 10 random values</vt:lpstr>
      <vt:lpstr>Key terms: do-while loops</vt:lpstr>
      <vt:lpstr>The for statement compared  to the while statement</vt:lpstr>
      <vt:lpstr>A for loop to display even numbers from 2 to 10</vt:lpstr>
      <vt:lpstr>A for loop that uses the alternate syntax  to display a drop-down list</vt:lpstr>
      <vt:lpstr>Key terms: for loops</vt:lpstr>
      <vt:lpstr>The break statement in a while loop</vt:lpstr>
      <vt:lpstr>The continue statement in a for loop</vt:lpstr>
      <vt:lpstr>Key terms for controlling loops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Judy Taylor</dc:creator>
  <cp:lastModifiedBy>Judy Taylor</cp:lastModifiedBy>
  <cp:revision>13</cp:revision>
  <cp:lastPrinted>2016-01-14T23:03:16Z</cp:lastPrinted>
  <dcterms:created xsi:type="dcterms:W3CDTF">2019-07-30T22:28:16Z</dcterms:created>
  <dcterms:modified xsi:type="dcterms:W3CDTF">2019-07-31T19:44:51Z</dcterms:modified>
</cp:coreProperties>
</file>