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4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8" autoAdjust="0"/>
    <p:restoredTop sz="86452" autoAdjust="0"/>
  </p:normalViewPr>
  <p:slideViewPr>
    <p:cSldViewPr>
      <p:cViewPr varScale="1">
        <p:scale>
          <a:sx n="83" d="100"/>
          <a:sy n="83" d="100"/>
        </p:scale>
        <p:origin x="11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94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369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93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70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31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240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44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053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115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35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75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9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631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930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692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163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22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42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90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167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57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04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74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777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940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767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128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10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06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91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84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74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80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40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46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BF76FD-F23D-489D-B805-9D3D012F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8E570F-3188-4586-97E8-EB209F5EB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1100" y="2209800"/>
            <a:ext cx="6781800" cy="2971800"/>
          </a:xfrm>
        </p:spPr>
        <p:txBody>
          <a:bodyPr/>
          <a:lstStyle/>
          <a:p>
            <a:r>
              <a:rPr lang="en-US" dirty="0"/>
              <a:t>How to work with cookies and sessions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E298-E185-47C4-A47E-B7A7BB9D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session tracking is difficult with HTTP</a:t>
            </a:r>
          </a:p>
        </p:txBody>
      </p:sp>
      <p:pic>
        <p:nvPicPr>
          <p:cNvPr id="8" name="Content Placeholder 7" descr="Refer to page 357 in textbook.">
            <a:extLst>
              <a:ext uri="{FF2B5EF4-FFF2-40B4-BE49-F238E27FC236}">
                <a16:creationId xmlns:a16="http://schemas.microsoft.com/office/drawing/2014/main" id="{21FC3BB6-79CA-4904-A09C-0CC95F09D5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7315200" cy="3535679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PHP keeps track of sessions</a:t>
            </a:r>
          </a:p>
        </p:txBody>
      </p:sp>
      <p:pic>
        <p:nvPicPr>
          <p:cNvPr id="8" name="Content Placeholder 7" descr="Refer to page 357 in textbook.">
            <a:extLst>
              <a:ext uri="{FF2B5EF4-FFF2-40B4-BE49-F238E27FC236}">
                <a16:creationId xmlns:a16="http://schemas.microsoft.com/office/drawing/2014/main" id="{6B7DF299-3DEA-4459-8AEF-7A8FB94B61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7315200" cy="3676011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0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session tracking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FA06-7D04-4182-8D5E-1D668AECF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Stateless protocol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Session tracking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URL encoding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9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function to start a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76C5-0726-41E9-BB39-17EAA5212C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a session with the default cookie parameters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4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session_set_cookie_params()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5BBE0-CCA4-4458-922E-F83255FD1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session_set_cookie_params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$lifetime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$domain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$secure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a session with custom cookie parameters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$lifetime = 60 * 60 * 24 * 365;   // 1 year in seconds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session_set_cookie_params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($lifetime, '/');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 and get scalar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B3CAC-86A9-4F59-B1CC-E76A2301F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 variable in a session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$_SESSION['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'MBT-1753';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variable from a session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$_SESSION['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0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 and get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36A1F-4882-43E4-B1B4-70AE08016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 array in a session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($_SESSION['cart']))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$_SESSION['cart'] = array();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element to an array that’s stored in a session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$_SESSION['cart']['key1'] = 'value1';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$_SESSION['cart']['key2'] = 'value2';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and use an array that’s stored in a session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$cart = $_SESSION['cart'];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($cart as $item)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'&lt;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 . $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'&lt;/li&gt;';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6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remove variables from a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1B2B7-B9F1-4F6B-9DCA-629D310B2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 session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unset($_SESSION['cart']);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all session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$_SESSION = array();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8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to manage sessions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86134-E6B9-4293-9D0B-55B594514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session_write_close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session_regenerate_id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name of the session cookie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By default, PHPSESSID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value of the session ID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session ID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('abc123');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3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function to end a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6E26F-BE4E-4E3E-9751-E9E76F65D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session_destroy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a session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$_SESSION = array();   // Clear session data from memory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session_destroy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Clean up the session ID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6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7C2DB-458C-4662-98BF-6D34E42FF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functions and techniques presented in this chapter as you use cookies and session tracking in your applications.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cookies, and distinguish between session and persistent cookies.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session tracking.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$_COOKIE and $_SESSION variables.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functions for working with cookies and sessions.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09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the session cookie from the browser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59463-9E53-405E-AE46-9C606470D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name of session cookie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expire date in past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$expire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strtotime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('-1 year');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session params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$params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session_get_cookie_params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 = $params['path'];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$domain = $params['domain'];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$secure = $params['secure'];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$params['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($name, '', $expire, $path, $domain,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$secure,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2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Add Item page</a:t>
            </a:r>
          </a:p>
        </p:txBody>
      </p:sp>
      <p:pic>
        <p:nvPicPr>
          <p:cNvPr id="8" name="Content Placeholder 7" descr="Refer to page 367 in textbook.">
            <a:extLst>
              <a:ext uri="{FF2B5EF4-FFF2-40B4-BE49-F238E27FC236}">
                <a16:creationId xmlns:a16="http://schemas.microsoft.com/office/drawing/2014/main" id="{59E11DAE-23C1-40C5-9265-F0285E104F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8882" y="1219200"/>
            <a:ext cx="6913463" cy="385300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7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Cart page</a:t>
            </a:r>
          </a:p>
        </p:txBody>
      </p:sp>
      <p:pic>
        <p:nvPicPr>
          <p:cNvPr id="8" name="Content Placeholder 7" descr="Refer to page 367 in textbook.">
            <a:extLst>
              <a:ext uri="{FF2B5EF4-FFF2-40B4-BE49-F238E27FC236}">
                <a16:creationId xmlns:a16="http://schemas.microsoft.com/office/drawing/2014/main" id="{118EB4C9-8189-42EF-84CC-303FFDB032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219200"/>
            <a:ext cx="6913463" cy="385300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2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DAE3B-E527-4FAC-A7F6-B3C8F3695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Start session management with a persistent cookie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$lifetime = 60 * 60 * 24 * 14;    // 2 weeks in seconds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session_set_cookie_params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($lifetime, '/');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session_start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 cart array if needed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(empty($_SESSION['cart12'])) { $_SESSION['cart12']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array();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 table of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 = array();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$products['MMS-1754']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array('name' =&gt; 'Flute', 'cost' =&gt; '149.50');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$products['MMS-6289']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array('name' =&gt; 'Trumpet', 'cost' =&gt; '199.50');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$products['MMS-3408']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array('name' =&gt; 'Clarinet', 'cost' =&gt; '299.50');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7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980E5-5BC5-46C0-B861-874FE05B50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Include cart functions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action to perform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($action ===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$action 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or update cart as needed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switch($action)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'add':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item_qty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itemqty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item_qty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cart_view.php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6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12A15-7140-4248-972E-7964CD57A6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'update':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new_qty_list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newqty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FILTER_DEFAULT, FILTER_REQUIRE_ARRAY);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new_qty_list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$key =&gt; $qty)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($_SESSION['cart12'][$key]['qty'] != $qty)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($key, $qty);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cart_view.php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cart_view.php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add_item_view.php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empty_cart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unset($_SESSION['cart12']);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cart_view.php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3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27835-2B91-4CC6-AD45-21FE81AD9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an item to the cart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($key, $quantity)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($quantity &lt; 1) return;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item already exists in cart, update quantity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($_SESSION['cart12'][$key]))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$quantity += $_SESSION['cart12'][$key]['qty'];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($key, $quantity);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4D346-F3FA-4EA3-918B-5687AA3CD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item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$cost = $products[$key]['cost'];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$total = $cost * $quantity;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$item = array(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'name' =&gt; $products[$key]['name'],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'cost' =&gt; $cost,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'qty'  =&gt; $quantity,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'total' =&gt; $total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$_SESSION['cart12'][$key] = $item;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30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DA4D8-AD06-4245-9D7B-DFEBC6197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Update an item in the cart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($key, $quantity)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$quantity = (int) $quantity;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($_SESSION['cart12'][$key]))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($quantity &lt;=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unset($_SESSION['cart12'][$key]);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$_SESSION['cart12'][$key]['qty'] = $quantity;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$total = $_SESSION['cart12'][$key]['cost'] *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$_SESSION['cart12'][$key]['qty'];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$_SESSION['cart12'][$key]['total'] = $total;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25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cart.php</a:t>
            </a:r>
            <a:r>
              <a:rPr lang="en-US" dirty="0"/>
              <a:t> file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3BDD-8541-4E3F-A59E-536FC9B18A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cart subtotal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get_subtotal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$subtotal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($_SESSION['cart12'] as $item)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$subtotal += $item['total'];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subtotal_f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($subtotal,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subtotal_f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cookies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B5655-F0ED-461B-A842-91B929774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PHPSESSID=D1F15245171203E8670487F020544490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=87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email=jsmith@hotmail.com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7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add_item_view.php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D2EDA-8EA5-4B33-B645-8D6BB37BFC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&lt;title&gt;My Guitar Shop&lt;/title&gt;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&lt;h1&gt;My Guitar Shop&lt;/h1&gt;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51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add_item_view.php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3B7DF-E7B2-42F6-BE68-2A7590087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&lt;h1&gt;Add Item&lt;/h1&gt;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action="."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type="hidden" name="action" value="add"&gt;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&lt;label&gt;Name:&lt;/label&gt;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&lt;select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foreach($products as $key =&gt; $product) 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$cost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($product['cost'],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$name = $product['name'];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$item = $name . ' ($' . $cost . ')';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&lt;option value="&lt;?php echo $key;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&lt;?php echo $item;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&lt;/select&gt;&lt;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48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add_item_view.php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6AD9F-4481-45B7-A9AC-9DEF94863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&lt;label&gt;Quantity:&lt;/label&gt;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&lt;select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for($i = 1; $i &lt;= 10; $i++)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&lt;option value="&lt;?php echo $i;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&lt;?php echo $i;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&lt;/select&gt;&lt;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type="submit" value="Add 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=".?action=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show_cart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"&gt;View Cart&lt;/a&gt;&lt;/p&gt;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41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cart_view.php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3A1AF-BA3F-4C67-86C4-0C8351021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&lt;title&gt;My Guitar Shop&lt;/title&gt;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&lt;h1&gt;My Guitar Shop&lt;/h1&gt;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6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cart_view.php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53725-002F-470D-8E20-61BA8F59A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&lt;h1&gt;Your Cart&lt;/h1&gt;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if (empty($_SESSION['cart12'])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count($_SESSION['cart12']) == 0)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&lt;p&gt;There are no items in your cart.&lt;/p&gt;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else: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&lt;form action="."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type="hidden" name="action"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value="update"&gt;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cart_header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class="left"&gt;Item&lt;/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class="right"&gt;Item Cost&lt;/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class="right"&gt;Quantity&lt;/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class="right"&gt;Item Total&lt;/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2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cart_view.php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2A28B-4162-47C4-97DF-EE66D63F9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foreach(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$_SESSION['cart12'] as $key =&gt; $item ) 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$cost 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($item['cost'], 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$total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($item['total'],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&lt;tr&gt;&lt;td&gt;&lt;?php echo $item['name']; ?&gt;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 class="right"&gt;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$&lt;?php echo $cost; ?&gt;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 class="right"&gt;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&lt;input type="text"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echo $key; ?&gt;]"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value="&lt;?php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echo $item['qty']; ?&gt;"&gt;&lt;/td&gt;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 class="right"&gt;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$&lt;?php echo $total;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30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cart_view.php</a:t>
            </a:r>
            <a:r>
              <a:rPr lang="en-US" dirty="0"/>
              <a:t> file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77B54-6BE8-41E6-BAAD-B4DCE76E21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cart_footer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="3"&gt;&lt;b&gt;Subtotal&lt;/b&gt;&lt;/td&gt;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&lt;td&gt;$&lt;?php echo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get_subtotal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="4" class="right"&gt;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&lt;input type="submit"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value="Update Cart"&gt;&lt;/td&gt;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&lt;p&gt;Click "Update Cart" to update quantities in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your cart. Enter a quantity of 0 to remove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an item.&lt;/p&gt;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endif;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=".?action=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Item&lt;/a&gt;&lt;/p&gt;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=".?action=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empty_cart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"&gt;Empty Cart&lt;/a&gt;&lt;/p&gt;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cookies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D9EF3-D53E-44A0-AFAF-AEA89C129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cookie is a name/value pair that is stored in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the server, a web application creates a cookie and sends it to the browser.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the client, the browser saves the cookie and sends it back to the server every time it accesses a page from that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default, cookies only last until the user closes his or her web browser. However, cookies can be set to persist in the user’s browser until a specified expiration date.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 users disable cookies in their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Browsers generally accept only 20 cookies from each site and 300 cookies total.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Browsers can also limit each cookie to 4 kilobytes.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cookie can be associated with one or more subdomain names.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of the setcookie()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1DAFB-D752-4A25-A923-D41794878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$expire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$domain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$secure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a cookie in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 = '87';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$expire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strtotime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('+1 year');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$path = '/';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($name, $value, $expire, $path);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the value of a cookie from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(INPUT_COOKIE,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FILTER_VALIDATE_INT); 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Deleting a cookie from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$expire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strtotime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('-1 year');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'', $expire, '/');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cookies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27216-CB34-4DAC-9CD1-E93DA847FE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cookie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session cookie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persistent cookie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9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or disable cookies in Chrome 59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FDB8E-70C3-4383-8903-C6AC4F9D1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Customize and control Google Chrome menu and select the Settings command.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Scroll down and click on the “Advanced.” link.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Privacy and security section, click on the “Content settings” link.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Cookies link.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Turn the “Allow sites to save and read cookie data” option on to enable cookies or off to disable cookies.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or disable cookies in IE 11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7351C-B8FA-4966-97C6-AEB7F7ACB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Tools menu and select the Internet Options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Privacy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slider control to enable or disable cookies, or click on the Advanced button, check the “Override automatic cookie handling” checkbox, configure cookies, and click the OK button.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undo changes made with the slider control or in the Advanced section, click the Default button to return to default privacy settings.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reset default security settings in IE 11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F50A6-E28F-4438-BC9C-0842A4CBD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Tools menu and select the Internet Options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Security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not disabled, click the “Reset all zones to default level” button.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85F9EB56-AB3B-4838-8220-07BE7FEE0937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351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33</TotalTime>
  <Words>3138</Words>
  <Application>Microsoft Office PowerPoint</Application>
  <PresentationFormat>On-screen Show (4:3)</PresentationFormat>
  <Paragraphs>518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12</vt:lpstr>
      <vt:lpstr>Objectives</vt:lpstr>
      <vt:lpstr>Examples of cookies</vt:lpstr>
      <vt:lpstr>How cookies work</vt:lpstr>
      <vt:lpstr>The syntax of the setcookie() function</vt:lpstr>
      <vt:lpstr>Key terms related to cookies</vt:lpstr>
      <vt:lpstr>How to enable or disable cookies in Chrome 59</vt:lpstr>
      <vt:lpstr>How to enable or disable cookies in IE 11</vt:lpstr>
      <vt:lpstr>How to reset default security settings in IE 11</vt:lpstr>
      <vt:lpstr>Why session tracking is difficult with HTTP</vt:lpstr>
      <vt:lpstr>How PHP keeps track of sessions</vt:lpstr>
      <vt:lpstr>Key terms related to session tracking</vt:lpstr>
      <vt:lpstr>A function to start a session</vt:lpstr>
      <vt:lpstr>The session_set_cookie_params() function</vt:lpstr>
      <vt:lpstr>How to set and get scalar variables</vt:lpstr>
      <vt:lpstr>How to set and get arrays</vt:lpstr>
      <vt:lpstr>How to remove variables from a session</vt:lpstr>
      <vt:lpstr>Functions to manage sessions</vt:lpstr>
      <vt:lpstr>A function to end a session</vt:lpstr>
      <vt:lpstr>Delete the session cookie from the browser</vt:lpstr>
      <vt:lpstr>The Add Item page</vt:lpstr>
      <vt:lpstr>The Cart page</vt:lpstr>
      <vt:lpstr>The index.php file (part 1)</vt:lpstr>
      <vt:lpstr>The index.php file (part 2)</vt:lpstr>
      <vt:lpstr>The index.php file (part 3)</vt:lpstr>
      <vt:lpstr>The cart.php file (part 1)</vt:lpstr>
      <vt:lpstr>The cart.php file (part 2)</vt:lpstr>
      <vt:lpstr>The cart.php file (part 3)</vt:lpstr>
      <vt:lpstr>The cart.php file (part 4)</vt:lpstr>
      <vt:lpstr>The add_item_view.php file (part 1)</vt:lpstr>
      <vt:lpstr>The add_item_view.php file (part 2)</vt:lpstr>
      <vt:lpstr>The add_item_view.php file (part 3)</vt:lpstr>
      <vt:lpstr>The cart_view.php file (part 1)</vt:lpstr>
      <vt:lpstr>The cart_view.php file (part 2)</vt:lpstr>
      <vt:lpstr>The cart_view.php file (part 3)</vt:lpstr>
      <vt:lpstr>The cart_view.php file (part 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Judy Taylor</dc:creator>
  <cp:lastModifiedBy>Judy Taylor</cp:lastModifiedBy>
  <cp:revision>8</cp:revision>
  <cp:lastPrinted>2016-01-14T23:03:16Z</cp:lastPrinted>
  <dcterms:created xsi:type="dcterms:W3CDTF">2019-07-31T22:40:45Z</dcterms:created>
  <dcterms:modified xsi:type="dcterms:W3CDTF">2019-07-31T23:14:03Z</dcterms:modified>
</cp:coreProperties>
</file>