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3" r:id="rId4"/>
  </p:sldMasterIdLst>
  <p:notesMasterIdLst>
    <p:notesMasterId r:id="rId22"/>
  </p:notesMasterIdLst>
  <p:handoutMasterIdLst>
    <p:handoutMasterId r:id="rId23"/>
  </p:handoutMasterIdLst>
  <p:sldIdLst>
    <p:sldId id="266" r:id="rId5"/>
    <p:sldId id="273" r:id="rId6"/>
    <p:sldId id="275" r:id="rId7"/>
    <p:sldId id="274" r:id="rId8"/>
    <p:sldId id="276" r:id="rId9"/>
    <p:sldId id="277" r:id="rId10"/>
    <p:sldId id="280" r:id="rId11"/>
    <p:sldId id="278" r:id="rId12"/>
    <p:sldId id="281" r:id="rId13"/>
    <p:sldId id="282" r:id="rId14"/>
    <p:sldId id="285" r:id="rId15"/>
    <p:sldId id="284" r:id="rId16"/>
    <p:sldId id="283" r:id="rId17"/>
    <p:sldId id="286" r:id="rId18"/>
    <p:sldId id="288" r:id="rId19"/>
    <p:sldId id="287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B346F-3EE5-43DE-B051-271E30106FC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5DBA6-3E8A-46C1-9D93-26119A80F97D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Open </a:t>
          </a:r>
          <a:r>
            <a:rPr lang="en-US" dirty="0" err="1" smtClean="0">
              <a:latin typeface="Bauhaus 93" panose="04030905020B02020C02" pitchFamily="82" charset="0"/>
            </a:rPr>
            <a:t>Jupyter</a:t>
          </a:r>
          <a:r>
            <a:rPr lang="en-US" dirty="0" smtClean="0">
              <a:latin typeface="Bauhaus 93" panose="04030905020B02020C02" pitchFamily="82" charset="0"/>
            </a:rPr>
            <a:t> Notebook</a:t>
          </a:r>
          <a:endParaRPr lang="en-US" dirty="0">
            <a:latin typeface="Bauhaus 93" panose="04030905020B02020C02" pitchFamily="82" charset="0"/>
          </a:endParaRPr>
        </a:p>
      </dgm:t>
    </dgm:pt>
    <dgm:pt modelId="{D3001FA2-88AE-4A4E-A1EF-3A1922E2627E}" type="parTrans" cxnId="{039E1419-D250-4827-9CFE-E09387CC330E}">
      <dgm:prSet/>
      <dgm:spPr/>
      <dgm:t>
        <a:bodyPr/>
        <a:lstStyle/>
        <a:p>
          <a:endParaRPr lang="en-US"/>
        </a:p>
      </dgm:t>
    </dgm:pt>
    <dgm:pt modelId="{2604EC16-9515-44E5-A4AE-980E7C481378}" type="sibTrans" cxnId="{039E1419-D250-4827-9CFE-E09387CC330E}">
      <dgm:prSet/>
      <dgm:spPr/>
      <dgm:t>
        <a:bodyPr/>
        <a:lstStyle/>
        <a:p>
          <a:endParaRPr lang="en-US"/>
        </a:p>
      </dgm:t>
    </dgm:pt>
    <dgm:pt modelId="{287A2B61-89F1-47F4-B035-4F7F0C9A22DB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Imports Libraries &amp; Modules</a:t>
          </a:r>
          <a:endParaRPr lang="en-US" dirty="0">
            <a:latin typeface="Bauhaus 93" panose="04030905020B02020C02" pitchFamily="82" charset="0"/>
          </a:endParaRPr>
        </a:p>
      </dgm:t>
    </dgm:pt>
    <dgm:pt modelId="{DF1E2314-8D79-4405-9C52-86638E2BE5A6}" type="parTrans" cxnId="{7E986F19-4F73-478A-8889-1590CEAAA991}">
      <dgm:prSet/>
      <dgm:spPr/>
      <dgm:t>
        <a:bodyPr/>
        <a:lstStyle/>
        <a:p>
          <a:endParaRPr lang="en-US"/>
        </a:p>
      </dgm:t>
    </dgm:pt>
    <dgm:pt modelId="{628E2227-D321-4AA7-AA4D-9FC92CBA6B1E}" type="sibTrans" cxnId="{7E986F19-4F73-478A-8889-1590CEAAA991}">
      <dgm:prSet/>
      <dgm:spPr/>
      <dgm:t>
        <a:bodyPr/>
        <a:lstStyle/>
        <a:p>
          <a:endParaRPr lang="en-US"/>
        </a:p>
      </dgm:t>
    </dgm:pt>
    <dgm:pt modelId="{E08345EE-8C08-47A7-9AE2-BA23FFE426EA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Import Dataset </a:t>
          </a:r>
          <a:endParaRPr lang="en-US" dirty="0">
            <a:latin typeface="Bauhaus 93" panose="04030905020B02020C02" pitchFamily="82" charset="0"/>
          </a:endParaRPr>
        </a:p>
      </dgm:t>
    </dgm:pt>
    <dgm:pt modelId="{A76D6C24-73E0-4F7C-8068-3C9602933BCE}" type="parTrans" cxnId="{7FFF98E2-2F4E-472B-A186-8E799D4E2F18}">
      <dgm:prSet/>
      <dgm:spPr/>
      <dgm:t>
        <a:bodyPr/>
        <a:lstStyle/>
        <a:p>
          <a:endParaRPr lang="en-US"/>
        </a:p>
      </dgm:t>
    </dgm:pt>
    <dgm:pt modelId="{0E76A81F-FD87-43A1-A194-913C74357726}" type="sibTrans" cxnId="{7FFF98E2-2F4E-472B-A186-8E799D4E2F18}">
      <dgm:prSet/>
      <dgm:spPr/>
      <dgm:t>
        <a:bodyPr/>
        <a:lstStyle/>
        <a:p>
          <a:endParaRPr lang="en-US"/>
        </a:p>
      </dgm:t>
    </dgm:pt>
    <dgm:pt modelId="{45E889CF-5E04-4A67-A1CE-FC2116D92756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Apply K-NN Algorithm </a:t>
          </a:r>
          <a:endParaRPr lang="en-US" dirty="0">
            <a:latin typeface="Bauhaus 93" panose="04030905020B02020C02" pitchFamily="82" charset="0"/>
          </a:endParaRPr>
        </a:p>
      </dgm:t>
    </dgm:pt>
    <dgm:pt modelId="{9E5745C5-944B-477A-8C96-293348454C1E}" type="sibTrans" cxnId="{E688564D-D2BD-4C63-A5A0-EB89DB1200D1}">
      <dgm:prSet/>
      <dgm:spPr/>
      <dgm:t>
        <a:bodyPr/>
        <a:lstStyle/>
        <a:p>
          <a:endParaRPr lang="en-US"/>
        </a:p>
      </dgm:t>
    </dgm:pt>
    <dgm:pt modelId="{C5BDBA63-13A2-4990-951C-9A42D96A92EC}" type="parTrans" cxnId="{E688564D-D2BD-4C63-A5A0-EB89DB1200D1}">
      <dgm:prSet/>
      <dgm:spPr/>
      <dgm:t>
        <a:bodyPr/>
        <a:lstStyle/>
        <a:p>
          <a:endParaRPr lang="en-US"/>
        </a:p>
      </dgm:t>
    </dgm:pt>
    <dgm:pt modelId="{3CE91531-FFA1-4C48-A5BD-062A795CAB73}" type="pres">
      <dgm:prSet presAssocID="{C13B346F-3EE5-43DE-B051-271E30106FC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A954B6-A3C9-4A33-87E3-F080DA78DBC0}" type="pres">
      <dgm:prSet presAssocID="{C13B346F-3EE5-43DE-B051-271E30106FCF}" presName="dummyMaxCanvas" presStyleCnt="0">
        <dgm:presLayoutVars/>
      </dgm:prSet>
      <dgm:spPr/>
    </dgm:pt>
    <dgm:pt modelId="{0E8B6060-D3C5-4AA9-8410-C9D788656211}" type="pres">
      <dgm:prSet presAssocID="{C13B346F-3EE5-43DE-B051-271E30106FC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F162A-AB25-4756-8424-46E61584D252}" type="pres">
      <dgm:prSet presAssocID="{C13B346F-3EE5-43DE-B051-271E30106FC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86D08-956B-43C5-8558-0F14EC9E9177}" type="pres">
      <dgm:prSet presAssocID="{C13B346F-3EE5-43DE-B051-271E30106FC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C97E8-8231-404C-BD74-450024034560}" type="pres">
      <dgm:prSet presAssocID="{C13B346F-3EE5-43DE-B051-271E30106FC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6F6D3-F60A-4547-B45B-91190EFFD490}" type="pres">
      <dgm:prSet presAssocID="{C13B346F-3EE5-43DE-B051-271E30106FC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34040-4EE3-44C7-8643-D356083F6AC9}" type="pres">
      <dgm:prSet presAssocID="{C13B346F-3EE5-43DE-B051-271E30106FC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398DD-8C7D-4303-A0D6-5E57B02893A2}" type="pres">
      <dgm:prSet presAssocID="{C13B346F-3EE5-43DE-B051-271E30106FC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14A56-EBC0-4D94-B2F9-F850D73EA82C}" type="pres">
      <dgm:prSet presAssocID="{C13B346F-3EE5-43DE-B051-271E30106FC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30072-75FC-4B2A-8FD6-FB9EEE84F18C}" type="pres">
      <dgm:prSet presAssocID="{C13B346F-3EE5-43DE-B051-271E30106FC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1EDC8-E775-422C-8B22-EE91B204DA34}" type="pres">
      <dgm:prSet presAssocID="{C13B346F-3EE5-43DE-B051-271E30106FC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933A2-164D-4C7C-8DC5-6CE8C38F230B}" type="pres">
      <dgm:prSet presAssocID="{C13B346F-3EE5-43DE-B051-271E30106FC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C2B85-CED4-4AFD-AFDF-CF01D1ECCC3F}" type="presOf" srcId="{F665DBA6-3E8A-46C1-9D93-26119A80F97D}" destId="{9AB14A56-EBC0-4D94-B2F9-F850D73EA82C}" srcOrd="1" destOrd="0" presId="urn:microsoft.com/office/officeart/2005/8/layout/vProcess5"/>
    <dgm:cxn modelId="{7E986F19-4F73-478A-8889-1590CEAAA991}" srcId="{C13B346F-3EE5-43DE-B051-271E30106FCF}" destId="{287A2B61-89F1-47F4-B035-4F7F0C9A22DB}" srcOrd="1" destOrd="0" parTransId="{DF1E2314-8D79-4405-9C52-86638E2BE5A6}" sibTransId="{628E2227-D321-4AA7-AA4D-9FC92CBA6B1E}"/>
    <dgm:cxn modelId="{10D99ADC-9EB4-43BF-ACA8-2999865880F2}" type="presOf" srcId="{45E889CF-5E04-4A67-A1CE-FC2116D92756}" destId="{1AF933A2-164D-4C7C-8DC5-6CE8C38F230B}" srcOrd="1" destOrd="0" presId="urn:microsoft.com/office/officeart/2005/8/layout/vProcess5"/>
    <dgm:cxn modelId="{342E40F2-2F47-4397-9B31-DC9F31BE23EC}" type="presOf" srcId="{287A2B61-89F1-47F4-B035-4F7F0C9A22DB}" destId="{3E5F162A-AB25-4756-8424-46E61584D252}" srcOrd="0" destOrd="0" presId="urn:microsoft.com/office/officeart/2005/8/layout/vProcess5"/>
    <dgm:cxn modelId="{7FFF98E2-2F4E-472B-A186-8E799D4E2F18}" srcId="{C13B346F-3EE5-43DE-B051-271E30106FCF}" destId="{E08345EE-8C08-47A7-9AE2-BA23FFE426EA}" srcOrd="2" destOrd="0" parTransId="{A76D6C24-73E0-4F7C-8068-3C9602933BCE}" sibTransId="{0E76A81F-FD87-43A1-A194-913C74357726}"/>
    <dgm:cxn modelId="{0983AA21-899C-42F0-A43F-385387C6B63D}" type="presOf" srcId="{0E76A81F-FD87-43A1-A194-913C74357726}" destId="{C0E398DD-8C7D-4303-A0D6-5E57B02893A2}" srcOrd="0" destOrd="0" presId="urn:microsoft.com/office/officeart/2005/8/layout/vProcess5"/>
    <dgm:cxn modelId="{1856203D-4DEA-4DE4-BEC7-90B7B27CAB9E}" type="presOf" srcId="{E08345EE-8C08-47A7-9AE2-BA23FFE426EA}" destId="{E831EDC8-E775-422C-8B22-EE91B204DA34}" srcOrd="1" destOrd="0" presId="urn:microsoft.com/office/officeart/2005/8/layout/vProcess5"/>
    <dgm:cxn modelId="{02777DC8-63F8-4121-B9AA-F11DF9C8B884}" type="presOf" srcId="{E08345EE-8C08-47A7-9AE2-BA23FFE426EA}" destId="{FB286D08-956B-43C5-8558-0F14EC9E9177}" srcOrd="0" destOrd="0" presId="urn:microsoft.com/office/officeart/2005/8/layout/vProcess5"/>
    <dgm:cxn modelId="{4D77A949-B041-4E9A-8AF1-F926B921A89A}" type="presOf" srcId="{2604EC16-9515-44E5-A4AE-980E7C481378}" destId="{67B6F6D3-F60A-4547-B45B-91190EFFD490}" srcOrd="0" destOrd="0" presId="urn:microsoft.com/office/officeart/2005/8/layout/vProcess5"/>
    <dgm:cxn modelId="{F319BFE6-88BC-4FB7-98AA-07867B5BE546}" type="presOf" srcId="{45E889CF-5E04-4A67-A1CE-FC2116D92756}" destId="{377C97E8-8231-404C-BD74-450024034560}" srcOrd="0" destOrd="0" presId="urn:microsoft.com/office/officeart/2005/8/layout/vProcess5"/>
    <dgm:cxn modelId="{54E47BCC-774E-4115-BA49-0FE440B26B7E}" type="presOf" srcId="{F665DBA6-3E8A-46C1-9D93-26119A80F97D}" destId="{0E8B6060-D3C5-4AA9-8410-C9D788656211}" srcOrd="0" destOrd="0" presId="urn:microsoft.com/office/officeart/2005/8/layout/vProcess5"/>
    <dgm:cxn modelId="{E688564D-D2BD-4C63-A5A0-EB89DB1200D1}" srcId="{C13B346F-3EE5-43DE-B051-271E30106FCF}" destId="{45E889CF-5E04-4A67-A1CE-FC2116D92756}" srcOrd="3" destOrd="0" parTransId="{C5BDBA63-13A2-4990-951C-9A42D96A92EC}" sibTransId="{9E5745C5-944B-477A-8C96-293348454C1E}"/>
    <dgm:cxn modelId="{C652898C-4F64-4F07-BF52-349A67FC0DA0}" type="presOf" srcId="{C13B346F-3EE5-43DE-B051-271E30106FCF}" destId="{3CE91531-FFA1-4C48-A5BD-062A795CAB73}" srcOrd="0" destOrd="0" presId="urn:microsoft.com/office/officeart/2005/8/layout/vProcess5"/>
    <dgm:cxn modelId="{039E1419-D250-4827-9CFE-E09387CC330E}" srcId="{C13B346F-3EE5-43DE-B051-271E30106FCF}" destId="{F665DBA6-3E8A-46C1-9D93-26119A80F97D}" srcOrd="0" destOrd="0" parTransId="{D3001FA2-88AE-4A4E-A1EF-3A1922E2627E}" sibTransId="{2604EC16-9515-44E5-A4AE-980E7C481378}"/>
    <dgm:cxn modelId="{88B9FA46-52EF-4557-8A27-77D85159D30D}" type="presOf" srcId="{287A2B61-89F1-47F4-B035-4F7F0C9A22DB}" destId="{60E30072-75FC-4B2A-8FD6-FB9EEE84F18C}" srcOrd="1" destOrd="0" presId="urn:microsoft.com/office/officeart/2005/8/layout/vProcess5"/>
    <dgm:cxn modelId="{CD91B4D5-D564-40CA-95EF-3892EB3A8E60}" type="presOf" srcId="{628E2227-D321-4AA7-AA4D-9FC92CBA6B1E}" destId="{18734040-4EE3-44C7-8643-D356083F6AC9}" srcOrd="0" destOrd="0" presId="urn:microsoft.com/office/officeart/2005/8/layout/vProcess5"/>
    <dgm:cxn modelId="{0D09E249-B19A-4F49-8DD8-5B151B7129E3}" type="presParOf" srcId="{3CE91531-FFA1-4C48-A5BD-062A795CAB73}" destId="{8DA954B6-A3C9-4A33-87E3-F080DA78DBC0}" srcOrd="0" destOrd="0" presId="urn:microsoft.com/office/officeart/2005/8/layout/vProcess5"/>
    <dgm:cxn modelId="{2D7F1F37-1141-4AC9-B99A-A8554870F616}" type="presParOf" srcId="{3CE91531-FFA1-4C48-A5BD-062A795CAB73}" destId="{0E8B6060-D3C5-4AA9-8410-C9D788656211}" srcOrd="1" destOrd="0" presId="urn:microsoft.com/office/officeart/2005/8/layout/vProcess5"/>
    <dgm:cxn modelId="{26BB259F-5D4C-42BC-9E72-F885722419E1}" type="presParOf" srcId="{3CE91531-FFA1-4C48-A5BD-062A795CAB73}" destId="{3E5F162A-AB25-4756-8424-46E61584D252}" srcOrd="2" destOrd="0" presId="urn:microsoft.com/office/officeart/2005/8/layout/vProcess5"/>
    <dgm:cxn modelId="{1D47E27D-0B1F-4F04-A457-AC67FDFAAD4D}" type="presParOf" srcId="{3CE91531-FFA1-4C48-A5BD-062A795CAB73}" destId="{FB286D08-956B-43C5-8558-0F14EC9E9177}" srcOrd="3" destOrd="0" presId="urn:microsoft.com/office/officeart/2005/8/layout/vProcess5"/>
    <dgm:cxn modelId="{FBC27F97-89A9-44F4-84AF-B10260858657}" type="presParOf" srcId="{3CE91531-FFA1-4C48-A5BD-062A795CAB73}" destId="{377C97E8-8231-404C-BD74-450024034560}" srcOrd="4" destOrd="0" presId="urn:microsoft.com/office/officeart/2005/8/layout/vProcess5"/>
    <dgm:cxn modelId="{0B2FCD19-8709-4669-9D16-159D54367D34}" type="presParOf" srcId="{3CE91531-FFA1-4C48-A5BD-062A795CAB73}" destId="{67B6F6D3-F60A-4547-B45B-91190EFFD490}" srcOrd="5" destOrd="0" presId="urn:microsoft.com/office/officeart/2005/8/layout/vProcess5"/>
    <dgm:cxn modelId="{DC08C824-B547-45B3-A96B-B6848BE90B6E}" type="presParOf" srcId="{3CE91531-FFA1-4C48-A5BD-062A795CAB73}" destId="{18734040-4EE3-44C7-8643-D356083F6AC9}" srcOrd="6" destOrd="0" presId="urn:microsoft.com/office/officeart/2005/8/layout/vProcess5"/>
    <dgm:cxn modelId="{2B7E3A00-EA63-4574-AFD5-8942F792759A}" type="presParOf" srcId="{3CE91531-FFA1-4C48-A5BD-062A795CAB73}" destId="{C0E398DD-8C7D-4303-A0D6-5E57B02893A2}" srcOrd="7" destOrd="0" presId="urn:microsoft.com/office/officeart/2005/8/layout/vProcess5"/>
    <dgm:cxn modelId="{5FF4C89A-DE9B-44CD-A910-041E895E70A9}" type="presParOf" srcId="{3CE91531-FFA1-4C48-A5BD-062A795CAB73}" destId="{9AB14A56-EBC0-4D94-B2F9-F850D73EA82C}" srcOrd="8" destOrd="0" presId="urn:microsoft.com/office/officeart/2005/8/layout/vProcess5"/>
    <dgm:cxn modelId="{489F5ED0-4706-4725-A9E3-1E5570BC184F}" type="presParOf" srcId="{3CE91531-FFA1-4C48-A5BD-062A795CAB73}" destId="{60E30072-75FC-4B2A-8FD6-FB9EEE84F18C}" srcOrd="9" destOrd="0" presId="urn:microsoft.com/office/officeart/2005/8/layout/vProcess5"/>
    <dgm:cxn modelId="{8271C955-F08C-4681-B5D0-35BFC8D9A2B9}" type="presParOf" srcId="{3CE91531-FFA1-4C48-A5BD-062A795CAB73}" destId="{E831EDC8-E775-422C-8B22-EE91B204DA34}" srcOrd="10" destOrd="0" presId="urn:microsoft.com/office/officeart/2005/8/layout/vProcess5"/>
    <dgm:cxn modelId="{C5C189F1-2E2E-4307-BE29-0E396595BDB0}" type="presParOf" srcId="{3CE91531-FFA1-4C48-A5BD-062A795CAB73}" destId="{1AF933A2-164D-4C7C-8DC5-6CE8C38F230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B346F-3EE5-43DE-B051-271E30106FC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5DBA6-3E8A-46C1-9D93-26119A80F97D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Training Data </a:t>
          </a:r>
          <a:endParaRPr lang="en-US" dirty="0">
            <a:latin typeface="Bauhaus 93" panose="04030905020B02020C02" pitchFamily="82" charset="0"/>
          </a:endParaRPr>
        </a:p>
      </dgm:t>
    </dgm:pt>
    <dgm:pt modelId="{D3001FA2-88AE-4A4E-A1EF-3A1922E2627E}" type="parTrans" cxnId="{039E1419-D250-4827-9CFE-E09387CC330E}">
      <dgm:prSet/>
      <dgm:spPr/>
      <dgm:t>
        <a:bodyPr/>
        <a:lstStyle/>
        <a:p>
          <a:endParaRPr lang="en-US"/>
        </a:p>
      </dgm:t>
    </dgm:pt>
    <dgm:pt modelId="{2604EC16-9515-44E5-A4AE-980E7C481378}" type="sibTrans" cxnId="{039E1419-D250-4827-9CFE-E09387CC330E}">
      <dgm:prSet/>
      <dgm:spPr/>
      <dgm:t>
        <a:bodyPr/>
        <a:lstStyle/>
        <a:p>
          <a:endParaRPr lang="en-US"/>
        </a:p>
      </dgm:t>
    </dgm:pt>
    <dgm:pt modelId="{287A2B61-89F1-47F4-B035-4F7F0C9A22DB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Input New Data </a:t>
          </a:r>
          <a:endParaRPr lang="en-US" dirty="0">
            <a:latin typeface="Bauhaus 93" panose="04030905020B02020C02" pitchFamily="82" charset="0"/>
          </a:endParaRPr>
        </a:p>
      </dgm:t>
    </dgm:pt>
    <dgm:pt modelId="{DF1E2314-8D79-4405-9C52-86638E2BE5A6}" type="parTrans" cxnId="{7E986F19-4F73-478A-8889-1590CEAAA991}">
      <dgm:prSet/>
      <dgm:spPr/>
      <dgm:t>
        <a:bodyPr/>
        <a:lstStyle/>
        <a:p>
          <a:endParaRPr lang="en-US"/>
        </a:p>
      </dgm:t>
    </dgm:pt>
    <dgm:pt modelId="{628E2227-D321-4AA7-AA4D-9FC92CBA6B1E}" type="sibTrans" cxnId="{7E986F19-4F73-478A-8889-1590CEAAA991}">
      <dgm:prSet/>
      <dgm:spPr/>
      <dgm:t>
        <a:bodyPr/>
        <a:lstStyle/>
        <a:p>
          <a:endParaRPr lang="en-US"/>
        </a:p>
      </dgm:t>
    </dgm:pt>
    <dgm:pt modelId="{E08345EE-8C08-47A7-9AE2-BA23FFE426EA}">
      <dgm:prSet phldrT="[Text]"/>
      <dgm:spPr/>
      <dgm:t>
        <a:bodyPr/>
        <a:lstStyle/>
        <a:p>
          <a:r>
            <a:rPr lang="en-US" dirty="0" smtClean="0">
              <a:latin typeface="Bauhaus 93" panose="04030905020B02020C02" pitchFamily="82" charset="0"/>
            </a:rPr>
            <a:t>Predicts Output </a:t>
          </a:r>
          <a:endParaRPr lang="en-US" dirty="0">
            <a:latin typeface="Bauhaus 93" panose="04030905020B02020C02" pitchFamily="82" charset="0"/>
          </a:endParaRPr>
        </a:p>
      </dgm:t>
    </dgm:pt>
    <dgm:pt modelId="{A76D6C24-73E0-4F7C-8068-3C9602933BCE}" type="parTrans" cxnId="{7FFF98E2-2F4E-472B-A186-8E799D4E2F18}">
      <dgm:prSet/>
      <dgm:spPr/>
      <dgm:t>
        <a:bodyPr/>
        <a:lstStyle/>
        <a:p>
          <a:endParaRPr lang="en-US"/>
        </a:p>
      </dgm:t>
    </dgm:pt>
    <dgm:pt modelId="{0E76A81F-FD87-43A1-A194-913C74357726}" type="sibTrans" cxnId="{7FFF98E2-2F4E-472B-A186-8E799D4E2F18}">
      <dgm:prSet/>
      <dgm:spPr/>
      <dgm:t>
        <a:bodyPr/>
        <a:lstStyle/>
        <a:p>
          <a:endParaRPr lang="en-US"/>
        </a:p>
      </dgm:t>
    </dgm:pt>
    <dgm:pt modelId="{3CE91531-FFA1-4C48-A5BD-062A795CAB73}" type="pres">
      <dgm:prSet presAssocID="{C13B346F-3EE5-43DE-B051-271E30106FC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A954B6-A3C9-4A33-87E3-F080DA78DBC0}" type="pres">
      <dgm:prSet presAssocID="{C13B346F-3EE5-43DE-B051-271E30106FCF}" presName="dummyMaxCanvas" presStyleCnt="0">
        <dgm:presLayoutVars/>
      </dgm:prSet>
      <dgm:spPr/>
    </dgm:pt>
    <dgm:pt modelId="{177139E2-3850-4FD5-BE31-53BC9584B9DD}" type="pres">
      <dgm:prSet presAssocID="{C13B346F-3EE5-43DE-B051-271E30106FC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DF32F-2956-4D6C-BC78-04E615BAB56E}" type="pres">
      <dgm:prSet presAssocID="{C13B346F-3EE5-43DE-B051-271E30106FC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0A82F-C62A-4467-A36A-76E8F6AD0E1F}" type="pres">
      <dgm:prSet presAssocID="{C13B346F-3EE5-43DE-B051-271E30106FC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F9BF3-D871-407F-9DD9-3F1F970482FA}" type="pres">
      <dgm:prSet presAssocID="{C13B346F-3EE5-43DE-B051-271E30106FC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35CFF-AE36-4758-B939-F0666B87A171}" type="pres">
      <dgm:prSet presAssocID="{C13B346F-3EE5-43DE-B051-271E30106FC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30AE9-AC46-4FB8-A095-77EB0CF936E8}" type="pres">
      <dgm:prSet presAssocID="{C13B346F-3EE5-43DE-B051-271E30106FC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368BE-BAB7-4B90-A77B-48EAA87BDCD2}" type="pres">
      <dgm:prSet presAssocID="{C13B346F-3EE5-43DE-B051-271E30106FC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65B95-3C17-4DDB-B44A-FDAC689CFDC8}" type="pres">
      <dgm:prSet presAssocID="{C13B346F-3EE5-43DE-B051-271E30106FC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98E2-2F4E-472B-A186-8E799D4E2F18}" srcId="{C13B346F-3EE5-43DE-B051-271E30106FCF}" destId="{E08345EE-8C08-47A7-9AE2-BA23FFE426EA}" srcOrd="2" destOrd="0" parTransId="{A76D6C24-73E0-4F7C-8068-3C9602933BCE}" sibTransId="{0E76A81F-FD87-43A1-A194-913C74357726}"/>
    <dgm:cxn modelId="{9AB4F740-C582-4179-B8CF-6F474CAC121A}" type="presOf" srcId="{287A2B61-89F1-47F4-B035-4F7F0C9A22DB}" destId="{19BDF32F-2956-4D6C-BC78-04E615BAB56E}" srcOrd="0" destOrd="0" presId="urn:microsoft.com/office/officeart/2005/8/layout/vProcess5"/>
    <dgm:cxn modelId="{710B7468-31E8-4118-8929-D73397C677C1}" type="presOf" srcId="{2604EC16-9515-44E5-A4AE-980E7C481378}" destId="{BC9F9BF3-D871-407F-9DD9-3F1F970482FA}" srcOrd="0" destOrd="0" presId="urn:microsoft.com/office/officeart/2005/8/layout/vProcess5"/>
    <dgm:cxn modelId="{12645901-5680-4298-878E-302625DCA144}" type="presOf" srcId="{E08345EE-8C08-47A7-9AE2-BA23FFE426EA}" destId="{25E0A82F-C62A-4467-A36A-76E8F6AD0E1F}" srcOrd="0" destOrd="0" presId="urn:microsoft.com/office/officeart/2005/8/layout/vProcess5"/>
    <dgm:cxn modelId="{C652898C-4F64-4F07-BF52-349A67FC0DA0}" type="presOf" srcId="{C13B346F-3EE5-43DE-B051-271E30106FCF}" destId="{3CE91531-FFA1-4C48-A5BD-062A795CAB73}" srcOrd="0" destOrd="0" presId="urn:microsoft.com/office/officeart/2005/8/layout/vProcess5"/>
    <dgm:cxn modelId="{8F5E7883-8D3D-407D-B9AE-15178A35AC1B}" type="presOf" srcId="{F665DBA6-3E8A-46C1-9D93-26119A80F97D}" destId="{B1030AE9-AC46-4FB8-A095-77EB0CF936E8}" srcOrd="1" destOrd="0" presId="urn:microsoft.com/office/officeart/2005/8/layout/vProcess5"/>
    <dgm:cxn modelId="{DA8D63C4-9B12-4340-A0CE-E838B18CFD4A}" type="presOf" srcId="{F665DBA6-3E8A-46C1-9D93-26119A80F97D}" destId="{177139E2-3850-4FD5-BE31-53BC9584B9DD}" srcOrd="0" destOrd="0" presId="urn:microsoft.com/office/officeart/2005/8/layout/vProcess5"/>
    <dgm:cxn modelId="{637203BE-D30C-4ADF-A86B-3341969B0DEF}" type="presOf" srcId="{628E2227-D321-4AA7-AA4D-9FC92CBA6B1E}" destId="{5B935CFF-AE36-4758-B939-F0666B87A171}" srcOrd="0" destOrd="0" presId="urn:microsoft.com/office/officeart/2005/8/layout/vProcess5"/>
    <dgm:cxn modelId="{7E986F19-4F73-478A-8889-1590CEAAA991}" srcId="{C13B346F-3EE5-43DE-B051-271E30106FCF}" destId="{287A2B61-89F1-47F4-B035-4F7F0C9A22DB}" srcOrd="1" destOrd="0" parTransId="{DF1E2314-8D79-4405-9C52-86638E2BE5A6}" sibTransId="{628E2227-D321-4AA7-AA4D-9FC92CBA6B1E}"/>
    <dgm:cxn modelId="{039E1419-D250-4827-9CFE-E09387CC330E}" srcId="{C13B346F-3EE5-43DE-B051-271E30106FCF}" destId="{F665DBA6-3E8A-46C1-9D93-26119A80F97D}" srcOrd="0" destOrd="0" parTransId="{D3001FA2-88AE-4A4E-A1EF-3A1922E2627E}" sibTransId="{2604EC16-9515-44E5-A4AE-980E7C481378}"/>
    <dgm:cxn modelId="{DD43DACE-E959-458C-A21C-1ABE5A7D049D}" type="presOf" srcId="{E08345EE-8C08-47A7-9AE2-BA23FFE426EA}" destId="{6D865B95-3C17-4DDB-B44A-FDAC689CFDC8}" srcOrd="1" destOrd="0" presId="urn:microsoft.com/office/officeart/2005/8/layout/vProcess5"/>
    <dgm:cxn modelId="{6B32B19C-4AB3-4C66-A41D-A851E3862BA7}" type="presOf" srcId="{287A2B61-89F1-47F4-B035-4F7F0C9A22DB}" destId="{778368BE-BAB7-4B90-A77B-48EAA87BDCD2}" srcOrd="1" destOrd="0" presId="urn:microsoft.com/office/officeart/2005/8/layout/vProcess5"/>
    <dgm:cxn modelId="{0D09E249-B19A-4F49-8DD8-5B151B7129E3}" type="presParOf" srcId="{3CE91531-FFA1-4C48-A5BD-062A795CAB73}" destId="{8DA954B6-A3C9-4A33-87E3-F080DA78DBC0}" srcOrd="0" destOrd="0" presId="urn:microsoft.com/office/officeart/2005/8/layout/vProcess5"/>
    <dgm:cxn modelId="{5A7A3E7F-FE5E-4C5F-9FD4-3F81E18523E2}" type="presParOf" srcId="{3CE91531-FFA1-4C48-A5BD-062A795CAB73}" destId="{177139E2-3850-4FD5-BE31-53BC9584B9DD}" srcOrd="1" destOrd="0" presId="urn:microsoft.com/office/officeart/2005/8/layout/vProcess5"/>
    <dgm:cxn modelId="{57ABB152-46FE-4AC5-AEB2-12CD9D1F3925}" type="presParOf" srcId="{3CE91531-FFA1-4C48-A5BD-062A795CAB73}" destId="{19BDF32F-2956-4D6C-BC78-04E615BAB56E}" srcOrd="2" destOrd="0" presId="urn:microsoft.com/office/officeart/2005/8/layout/vProcess5"/>
    <dgm:cxn modelId="{6243A06D-E24D-4A32-A3E8-DE67F0EE66C8}" type="presParOf" srcId="{3CE91531-FFA1-4C48-A5BD-062A795CAB73}" destId="{25E0A82F-C62A-4467-A36A-76E8F6AD0E1F}" srcOrd="3" destOrd="0" presId="urn:microsoft.com/office/officeart/2005/8/layout/vProcess5"/>
    <dgm:cxn modelId="{90ABB9B7-B435-4FDE-B09F-F0D5A130C92B}" type="presParOf" srcId="{3CE91531-FFA1-4C48-A5BD-062A795CAB73}" destId="{BC9F9BF3-D871-407F-9DD9-3F1F970482FA}" srcOrd="4" destOrd="0" presId="urn:microsoft.com/office/officeart/2005/8/layout/vProcess5"/>
    <dgm:cxn modelId="{C872FA7D-5A55-42A6-8CDE-870A5F8497E0}" type="presParOf" srcId="{3CE91531-FFA1-4C48-A5BD-062A795CAB73}" destId="{5B935CFF-AE36-4758-B939-F0666B87A171}" srcOrd="5" destOrd="0" presId="urn:microsoft.com/office/officeart/2005/8/layout/vProcess5"/>
    <dgm:cxn modelId="{A90C1E2F-50BA-484F-A7BB-198D55298231}" type="presParOf" srcId="{3CE91531-FFA1-4C48-A5BD-062A795CAB73}" destId="{B1030AE9-AC46-4FB8-A095-77EB0CF936E8}" srcOrd="6" destOrd="0" presId="urn:microsoft.com/office/officeart/2005/8/layout/vProcess5"/>
    <dgm:cxn modelId="{20B9432D-B25C-47DB-9CE0-E12864F909C3}" type="presParOf" srcId="{3CE91531-FFA1-4C48-A5BD-062A795CAB73}" destId="{778368BE-BAB7-4B90-A77B-48EAA87BDCD2}" srcOrd="7" destOrd="0" presId="urn:microsoft.com/office/officeart/2005/8/layout/vProcess5"/>
    <dgm:cxn modelId="{8CD65ADB-FE5E-4DBA-A045-AE7F731F6AE4}" type="presParOf" srcId="{3CE91531-FFA1-4C48-A5BD-062A795CAB73}" destId="{6D865B95-3C17-4DDB-B44A-FDAC689CFDC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B6060-D3C5-4AA9-8410-C9D788656211}">
      <dsp:nvSpPr>
        <dsp:cNvPr id="0" name=""/>
        <dsp:cNvSpPr/>
      </dsp:nvSpPr>
      <dsp:spPr>
        <a:xfrm>
          <a:off x="0" y="0"/>
          <a:ext cx="4608984" cy="55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uhaus 93" panose="04030905020B02020C02" pitchFamily="82" charset="0"/>
            </a:rPr>
            <a:t>Open </a:t>
          </a:r>
          <a:r>
            <a:rPr lang="en-US" sz="2100" kern="1200" dirty="0" err="1" smtClean="0">
              <a:latin typeface="Bauhaus 93" panose="04030905020B02020C02" pitchFamily="82" charset="0"/>
            </a:rPr>
            <a:t>Jupyter</a:t>
          </a:r>
          <a:r>
            <a:rPr lang="en-US" sz="2100" kern="1200" dirty="0" smtClean="0">
              <a:latin typeface="Bauhaus 93" panose="04030905020B02020C02" pitchFamily="82" charset="0"/>
            </a:rPr>
            <a:t> Notebook</a:t>
          </a:r>
          <a:endParaRPr lang="en-US" sz="2100" kern="1200" dirty="0">
            <a:latin typeface="Bauhaus 93" panose="04030905020B02020C02" pitchFamily="82" charset="0"/>
          </a:endParaRPr>
        </a:p>
      </dsp:txBody>
      <dsp:txXfrm>
        <a:off x="16262" y="16262"/>
        <a:ext cx="3962937" cy="522699"/>
      </dsp:txXfrm>
    </dsp:sp>
    <dsp:sp modelId="{3E5F162A-AB25-4756-8424-46E61584D252}">
      <dsp:nvSpPr>
        <dsp:cNvPr id="0" name=""/>
        <dsp:cNvSpPr/>
      </dsp:nvSpPr>
      <dsp:spPr>
        <a:xfrm>
          <a:off x="386002" y="656173"/>
          <a:ext cx="4608984" cy="55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uhaus 93" panose="04030905020B02020C02" pitchFamily="82" charset="0"/>
            </a:rPr>
            <a:t>Imports Libraries &amp; Modules</a:t>
          </a:r>
          <a:endParaRPr lang="en-US" sz="2100" kern="1200" dirty="0">
            <a:latin typeface="Bauhaus 93" panose="04030905020B02020C02" pitchFamily="82" charset="0"/>
          </a:endParaRPr>
        </a:p>
      </dsp:txBody>
      <dsp:txXfrm>
        <a:off x="402264" y="672435"/>
        <a:ext cx="3829562" cy="522699"/>
      </dsp:txXfrm>
    </dsp:sp>
    <dsp:sp modelId="{FB286D08-956B-43C5-8558-0F14EC9E9177}">
      <dsp:nvSpPr>
        <dsp:cNvPr id="0" name=""/>
        <dsp:cNvSpPr/>
      </dsp:nvSpPr>
      <dsp:spPr>
        <a:xfrm>
          <a:off x="766243" y="1312346"/>
          <a:ext cx="4608984" cy="55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uhaus 93" panose="04030905020B02020C02" pitchFamily="82" charset="0"/>
            </a:rPr>
            <a:t>Import Dataset </a:t>
          </a:r>
          <a:endParaRPr lang="en-US" sz="2100" kern="1200" dirty="0">
            <a:latin typeface="Bauhaus 93" panose="04030905020B02020C02" pitchFamily="82" charset="0"/>
          </a:endParaRPr>
        </a:p>
      </dsp:txBody>
      <dsp:txXfrm>
        <a:off x="782505" y="1328608"/>
        <a:ext cx="3835323" cy="522699"/>
      </dsp:txXfrm>
    </dsp:sp>
    <dsp:sp modelId="{377C97E8-8231-404C-BD74-450024034560}">
      <dsp:nvSpPr>
        <dsp:cNvPr id="0" name=""/>
        <dsp:cNvSpPr/>
      </dsp:nvSpPr>
      <dsp:spPr>
        <a:xfrm>
          <a:off x="1152246" y="1968520"/>
          <a:ext cx="4608984" cy="55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uhaus 93" panose="04030905020B02020C02" pitchFamily="82" charset="0"/>
            </a:rPr>
            <a:t>Apply K-NN Algorithm </a:t>
          </a:r>
          <a:endParaRPr lang="en-US" sz="2100" kern="1200" dirty="0">
            <a:latin typeface="Bauhaus 93" panose="04030905020B02020C02" pitchFamily="82" charset="0"/>
          </a:endParaRPr>
        </a:p>
      </dsp:txBody>
      <dsp:txXfrm>
        <a:off x="1168508" y="1984782"/>
        <a:ext cx="3829562" cy="522699"/>
      </dsp:txXfrm>
    </dsp:sp>
    <dsp:sp modelId="{67B6F6D3-F60A-4547-B45B-91190EFFD490}">
      <dsp:nvSpPr>
        <dsp:cNvPr id="0" name=""/>
        <dsp:cNvSpPr/>
      </dsp:nvSpPr>
      <dsp:spPr>
        <a:xfrm>
          <a:off x="4248088" y="425250"/>
          <a:ext cx="360895" cy="3608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329289" y="425250"/>
        <a:ext cx="198493" cy="271573"/>
      </dsp:txXfrm>
    </dsp:sp>
    <dsp:sp modelId="{18734040-4EE3-44C7-8643-D356083F6AC9}">
      <dsp:nvSpPr>
        <dsp:cNvPr id="0" name=""/>
        <dsp:cNvSpPr/>
      </dsp:nvSpPr>
      <dsp:spPr>
        <a:xfrm>
          <a:off x="4634091" y="1081424"/>
          <a:ext cx="360895" cy="3608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15292" y="1081424"/>
        <a:ext cx="198493" cy="271573"/>
      </dsp:txXfrm>
    </dsp:sp>
    <dsp:sp modelId="{C0E398DD-8C7D-4303-A0D6-5E57B02893A2}">
      <dsp:nvSpPr>
        <dsp:cNvPr id="0" name=""/>
        <dsp:cNvSpPr/>
      </dsp:nvSpPr>
      <dsp:spPr>
        <a:xfrm>
          <a:off x="5014332" y="1737597"/>
          <a:ext cx="360895" cy="3608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095533" y="1737597"/>
        <a:ext cx="198493" cy="271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139E2-3850-4FD5-BE31-53BC9584B9DD}">
      <dsp:nvSpPr>
        <dsp:cNvPr id="0" name=""/>
        <dsp:cNvSpPr/>
      </dsp:nvSpPr>
      <dsp:spPr>
        <a:xfrm>
          <a:off x="0" y="0"/>
          <a:ext cx="4404793" cy="53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uhaus 93" panose="04030905020B02020C02" pitchFamily="82" charset="0"/>
            </a:rPr>
            <a:t>Training Data </a:t>
          </a:r>
          <a:endParaRPr lang="en-US" sz="2000" kern="1200" dirty="0">
            <a:latin typeface="Bauhaus 93" panose="04030905020B02020C02" pitchFamily="82" charset="0"/>
          </a:endParaRPr>
        </a:p>
      </dsp:txBody>
      <dsp:txXfrm>
        <a:off x="15586" y="15586"/>
        <a:ext cx="3830580" cy="500960"/>
      </dsp:txXfrm>
    </dsp:sp>
    <dsp:sp modelId="{19BDF32F-2956-4D6C-BC78-04E615BAB56E}">
      <dsp:nvSpPr>
        <dsp:cNvPr id="0" name=""/>
        <dsp:cNvSpPr/>
      </dsp:nvSpPr>
      <dsp:spPr>
        <a:xfrm>
          <a:off x="388658" y="620820"/>
          <a:ext cx="4404793" cy="53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uhaus 93" panose="04030905020B02020C02" pitchFamily="82" charset="0"/>
            </a:rPr>
            <a:t>Input New Data </a:t>
          </a:r>
          <a:endParaRPr lang="en-US" sz="2000" kern="1200" dirty="0">
            <a:latin typeface="Bauhaus 93" panose="04030905020B02020C02" pitchFamily="82" charset="0"/>
          </a:endParaRPr>
        </a:p>
      </dsp:txBody>
      <dsp:txXfrm>
        <a:off x="404244" y="636406"/>
        <a:ext cx="3639077" cy="500960"/>
      </dsp:txXfrm>
    </dsp:sp>
    <dsp:sp modelId="{25E0A82F-C62A-4467-A36A-76E8F6AD0E1F}">
      <dsp:nvSpPr>
        <dsp:cNvPr id="0" name=""/>
        <dsp:cNvSpPr/>
      </dsp:nvSpPr>
      <dsp:spPr>
        <a:xfrm>
          <a:off x="777316" y="1241641"/>
          <a:ext cx="4404793" cy="53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uhaus 93" panose="04030905020B02020C02" pitchFamily="82" charset="0"/>
            </a:rPr>
            <a:t>Predicts Output </a:t>
          </a:r>
          <a:endParaRPr lang="en-US" sz="2000" kern="1200" dirty="0">
            <a:latin typeface="Bauhaus 93" panose="04030905020B02020C02" pitchFamily="82" charset="0"/>
          </a:endParaRPr>
        </a:p>
      </dsp:txBody>
      <dsp:txXfrm>
        <a:off x="792902" y="1257227"/>
        <a:ext cx="3639077" cy="500960"/>
      </dsp:txXfrm>
    </dsp:sp>
    <dsp:sp modelId="{BC9F9BF3-D871-407F-9DD9-3F1F970482FA}">
      <dsp:nvSpPr>
        <dsp:cNvPr id="0" name=""/>
        <dsp:cNvSpPr/>
      </dsp:nvSpPr>
      <dsp:spPr>
        <a:xfrm>
          <a:off x="4058907" y="403533"/>
          <a:ext cx="345885" cy="3458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36731" y="403533"/>
        <a:ext cx="190237" cy="260278"/>
      </dsp:txXfrm>
    </dsp:sp>
    <dsp:sp modelId="{5B935CFF-AE36-4758-B939-F0666B87A171}">
      <dsp:nvSpPr>
        <dsp:cNvPr id="0" name=""/>
        <dsp:cNvSpPr/>
      </dsp:nvSpPr>
      <dsp:spPr>
        <a:xfrm>
          <a:off x="4447565" y="1020806"/>
          <a:ext cx="345885" cy="3458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525389" y="1020806"/>
        <a:ext cx="190237" cy="260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01.08.2019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4E96-4376-4A2D-B669-3B582FA5A585}" type="datetime1">
              <a:rPr lang="en-US" smtClean="0"/>
              <a:t>01-Aug-19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43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EA22-1AC1-4673-869E-DF890A50A3A9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2240-DAFE-4553-B127-8DFE14EB2F49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21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E73-6B73-4F37-B86C-7AB26D01173E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69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7A6A-557E-4D7B-B78C-ADE324582E70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75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85DF-6467-43CF-9F0D-97D055371767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85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9215-5A64-483D-B84F-A71BC5212780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0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B3BB-B14D-41C7-BCCB-5DDAA49E4744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4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EADC-1604-4E49-AA97-23169322C445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104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2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20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8DFA-6049-49CC-B361-BEBD77EA7CE9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842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9E28-EDE4-4757-A26F-B3E19D4354E5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5200-6DC8-4F36-90F7-729BEADA3DAB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636F-A467-494B-AB50-EB13C3BE0A2C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1A1B-D3CA-4449-805E-F1887C7F5105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557B-71B5-4FC6-8424-79C5CFF7B33F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D621-903B-41BA-8EB6-9CF570DA6848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3B1A-3BC5-4C55-8102-2B3B26BF15B4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5C1-615F-435A-AE81-47533DA87054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ACA5-6EF5-4178-AAFB-3F60045B5FCC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663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CBDC-ADAE-4864-80F7-B1029F9B7F82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75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2DF2-A8C8-4E89-BE35-6B37B8A4A779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10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DFAF-3D6B-456F-A350-D3E1104898D2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9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9452-70DD-4B4F-8A56-3E2A24EE87EF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5121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DB2-41B0-402F-BB1A-D85A468A9C3B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32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6BF-DEB8-4A34-B1A4-B012722A85C0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9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8B9719-1681-46CE-8E46-564367794042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289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30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3" r:id="rId25"/>
    <p:sldLayoutId id="2147483674" r:id="rId26"/>
    <p:sldLayoutId id="2147483664" r:id="rId27"/>
    <p:sldLayoutId id="2147483672" r:id="rId2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84" y="272297"/>
            <a:ext cx="6629764" cy="1517356"/>
          </a:xfrm>
        </p:spPr>
        <p:txBody>
          <a:bodyPr/>
          <a:lstStyle/>
          <a:p>
            <a:r>
              <a:rPr lang="en-US" sz="4000" dirty="0" smtClean="0">
                <a:latin typeface="Algerian" panose="04020705040A02060702" pitchFamily="82" charset="0"/>
              </a:rPr>
              <a:t>Diabetes Prediction Using Machine Learning</a:t>
            </a:r>
            <a:r>
              <a:rPr lang="en-US" sz="4000" dirty="0"/>
              <a:t/>
            </a:r>
            <a:br>
              <a:rPr lang="en-US" sz="4000" dirty="0"/>
            </a:br>
            <a:endParaRPr lang="ru-RU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Presented To: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Mr. Md. </a:t>
            </a:r>
            <a:r>
              <a:rPr lang="en-US" sz="1600" b="1" dirty="0" err="1">
                <a:solidFill>
                  <a:schemeClr val="tx1"/>
                </a:solidFill>
              </a:rPr>
              <a:t>Mynoddin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Lecturer,UITS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212" y="1587035"/>
            <a:ext cx="5373988" cy="949829"/>
          </a:xfrm>
        </p:spPr>
        <p:txBody>
          <a:bodyPr>
            <a:noAutofit/>
          </a:bodyPr>
          <a:lstStyle/>
          <a:p>
            <a:pPr algn="ctr"/>
            <a:r>
              <a:rPr lang="en-US" sz="1600" b="0" dirty="0" smtClean="0">
                <a:latin typeface="Bell MT" panose="02020503060305020303" pitchFamily="18" charset="0"/>
              </a:rPr>
              <a:t>Rakibul Hasan Rona (ID: 16155026)</a:t>
            </a:r>
          </a:p>
          <a:p>
            <a:pPr algn="ctr"/>
            <a:r>
              <a:rPr lang="en-US" sz="1600" b="0" dirty="0" err="1" smtClean="0">
                <a:latin typeface="Bell MT" panose="02020503060305020303" pitchFamily="18" charset="0"/>
              </a:rPr>
              <a:t>Tarjuman</a:t>
            </a:r>
            <a:r>
              <a:rPr lang="en-US" sz="1600" b="0" dirty="0" smtClean="0">
                <a:latin typeface="Bell MT" panose="02020503060305020303" pitchFamily="18" charset="0"/>
              </a:rPr>
              <a:t> </a:t>
            </a:r>
            <a:r>
              <a:rPr lang="en-US" sz="1600" b="0" dirty="0" err="1" smtClean="0">
                <a:latin typeface="Bell MT" panose="02020503060305020303" pitchFamily="18" charset="0"/>
              </a:rPr>
              <a:t>Akter</a:t>
            </a:r>
            <a:r>
              <a:rPr lang="en-US" sz="1600" b="0" dirty="0" smtClean="0">
                <a:latin typeface="Bell MT" panose="02020503060305020303" pitchFamily="18" charset="0"/>
              </a:rPr>
              <a:t> Liza (ID: 16155017)</a:t>
            </a:r>
          </a:p>
          <a:p>
            <a:pPr algn="ctr"/>
            <a:r>
              <a:rPr lang="en-US" sz="1600" b="0" dirty="0" smtClean="0">
                <a:latin typeface="Bell MT" panose="02020503060305020303" pitchFamily="18" charset="0"/>
              </a:rPr>
              <a:t>University of Information Technology &amp; Sciences</a:t>
            </a:r>
            <a:endParaRPr lang="ru-RU" sz="1600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r="8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5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METHODOLOGY:</a:t>
            </a:r>
            <a:endParaRPr lang="en-US" sz="3200" b="1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9162243"/>
              </p:ext>
            </p:extLst>
          </p:nvPr>
        </p:nvGraphicFramePr>
        <p:xfrm>
          <a:off x="2285490" y="1316736"/>
          <a:ext cx="5761230" cy="252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6186453"/>
              </p:ext>
            </p:extLst>
          </p:nvPr>
        </p:nvGraphicFramePr>
        <p:xfrm>
          <a:off x="3815586" y="3932237"/>
          <a:ext cx="5182110" cy="1773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Down Arrow 6"/>
          <p:cNvSpPr/>
          <p:nvPr/>
        </p:nvSpPr>
        <p:spPr>
          <a:xfrm>
            <a:off x="7583424" y="3694176"/>
            <a:ext cx="463296" cy="3833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06E6-A050-4A55-BAFD-C153140EC236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9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088" y="478640"/>
            <a:ext cx="9619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Visualization </a:t>
            </a:r>
            <a:r>
              <a:rPr lang="en-US" sz="3200" b="1" u="sng" dirty="0"/>
              <a:t>of training and test data </a:t>
            </a:r>
            <a:r>
              <a:rPr lang="en-US" sz="3200" b="1" u="sng" dirty="0" smtClean="0"/>
              <a:t>accuracy</a:t>
            </a:r>
          </a:p>
          <a:p>
            <a:r>
              <a:rPr lang="en-US" sz="3200" b="1" u="sng" dirty="0" smtClean="0"/>
              <a:t>Of K-NN:</a:t>
            </a:r>
            <a:endParaRPr lang="en-US" sz="32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0" y="1672245"/>
            <a:ext cx="5321813" cy="3363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196" y="5146230"/>
            <a:ext cx="5545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Fig: The </a:t>
            </a:r>
            <a:r>
              <a:rPr lang="en-US" dirty="0"/>
              <a:t>plot shows the training and test set accuracy on the </a:t>
            </a:r>
            <a:r>
              <a:rPr lang="en-US" dirty="0" smtClean="0"/>
              <a:t>y-axis </a:t>
            </a:r>
            <a:r>
              <a:rPr lang="en-US" dirty="0"/>
              <a:t>against the setting of neighbors on the x-axis.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8336" y="2704712"/>
            <a:ext cx="5388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Accuracy of K-NN classifier on training set: 0.79 </a:t>
            </a:r>
          </a:p>
          <a:p>
            <a:r>
              <a:rPr lang="en-US" dirty="0"/>
              <a:t>Accuracy of K-NN classifier on test set: 0.78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D98D-5F2F-4EF8-9C82-DCBA0A93DF85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2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290" y="613988"/>
            <a:ext cx="3400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Take </a:t>
            </a:r>
            <a:r>
              <a:rPr lang="en-US" sz="3200" b="1" u="sng" dirty="0"/>
              <a:t>user </a:t>
            </a:r>
            <a:r>
              <a:rPr lang="en-US" sz="3200" b="1" u="sng" dirty="0" smtClean="0"/>
              <a:t>input:</a:t>
            </a:r>
            <a:endParaRPr lang="en-US" sz="32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843014" y="1634769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have uses voice system that tells to give 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" y="2657386"/>
            <a:ext cx="8354591" cy="876422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0A52-A534-4A3B-AC08-3C7E36D96752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0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5"/>
            <a:ext cx="4661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Output and Prediction:</a:t>
            </a:r>
            <a:endParaRPr lang="en-US" sz="32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812290" y="1431143"/>
            <a:ext cx="835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Analysis the user input the system will predict diabetes ‘yes’ or ’not,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4" y="2723112"/>
            <a:ext cx="4157546" cy="933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7" y="2976846"/>
            <a:ext cx="3969352" cy="5208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406650" y="3772201"/>
            <a:ext cx="2933702" cy="3387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for yes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59404" y="3656693"/>
            <a:ext cx="2932176" cy="34846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for no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9A2B-61C5-4E4D-AAB9-0DFDD75821FA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5"/>
            <a:ext cx="9302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Training </a:t>
            </a:r>
            <a:r>
              <a:rPr lang="en-US" sz="3200" b="1" u="sng" dirty="0"/>
              <a:t>and test data accuracy Of DECISION TREE: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324" y="37760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Accuracy on training set: 1.000 </a:t>
            </a:r>
          </a:p>
          <a:p>
            <a:r>
              <a:rPr lang="en-US" dirty="0"/>
              <a:t>Accuracy on test set: 0.714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1282" y="3776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Accuracy on training set: 0.773 </a:t>
            </a:r>
          </a:p>
          <a:p>
            <a:r>
              <a:rPr lang="en-US" dirty="0"/>
              <a:t>Accuracy on test set: 0.740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324" y="1990424"/>
            <a:ext cx="40020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accuracy on the training set is 100%, while the test set accuracy is much worse. This is an indicative that the tree is overfitting and not generalizing well to new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1282" y="1990986"/>
            <a:ext cx="3909062" cy="1476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set </a:t>
            </a:r>
            <a:r>
              <a:rPr lang="en-US" dirty="0" err="1"/>
              <a:t>max_depth</a:t>
            </a:r>
            <a:r>
              <a:rPr lang="en-US" dirty="0"/>
              <a:t>=3, limiting the depth of the tree decreases overfitting. This leads to a lower accuracy on the training set, but an improvement on the test set.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025D-47A0-45F2-B659-DCD47FE6A453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8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290" y="613988"/>
            <a:ext cx="5872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Conclusion and Future Work</a:t>
            </a:r>
            <a:r>
              <a:rPr lang="en-US" sz="3200" b="1" u="sng" dirty="0" smtClean="0"/>
              <a:t>:</a:t>
            </a:r>
            <a:endParaRPr lang="en-US" sz="32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812290" y="1805457"/>
            <a:ext cx="8640507" cy="2117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this paper we analyze the diabetes data and predicts about diabetes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predict the outcome based on KNN </a:t>
            </a:r>
            <a:r>
              <a:rPr lang="en-US" dirty="0" smtClean="0"/>
              <a:t>algorithm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future we want to do this prediction with lots of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also want to apply others machine learning algorithms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also want to implement in our country’s health sector.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0A52-A534-4A3B-AC08-3C7E36D96752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9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303" y="2518777"/>
            <a:ext cx="73997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latin typeface="Bauhaus 93" panose="04030905020B02020C02" pitchFamily="82" charset="0"/>
              </a:rPr>
              <a:t>Any Question?</a:t>
            </a:r>
            <a:endParaRPr lang="en-US" sz="8800" b="1" dirty="0">
              <a:latin typeface="Bauhaus 93" panose="04030905020B02020C02" pitchFamily="8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7444-899B-4EF5-85CE-AA1B554669B4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4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2" y="587162"/>
            <a:ext cx="10515600" cy="1325563"/>
          </a:xfrm>
        </p:spPr>
        <p:txBody>
          <a:bodyPr/>
          <a:lstStyle/>
          <a:p>
            <a:r>
              <a:rPr lang="en-US" sz="5400" dirty="0">
                <a:latin typeface="Bauhaus 93" panose="04030905020B02020C02" pitchFamily="82" charset="0"/>
              </a:rPr>
              <a:t>THANK YOU!</a:t>
            </a:r>
            <a:endParaRPr lang="ru-RU" sz="54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6" r="12146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2" y="2638723"/>
            <a:ext cx="4037612" cy="33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4"/>
            <a:ext cx="8997700" cy="5430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Outline: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Overview of </a:t>
            </a:r>
            <a:r>
              <a:rPr lang="en-US" sz="2400" b="1" dirty="0" smtClean="0"/>
              <a:t>Diabetes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Why Machine Learning is Needed in Diabetes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Prediction</a:t>
            </a:r>
            <a:r>
              <a:rPr lang="en-US" sz="2400" b="1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Dataset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Sample Of Our </a:t>
            </a:r>
            <a:r>
              <a:rPr lang="en-US" sz="2400" b="1" dirty="0" smtClean="0"/>
              <a:t>Dataset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Equipment &amp; Environment </a:t>
            </a:r>
            <a:r>
              <a:rPr lang="en-US" sz="2400" b="1" dirty="0" smtClean="0"/>
              <a:t>setup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Analysis of Dataset </a:t>
            </a:r>
            <a:endParaRPr lang="en-US" sz="2400" b="1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K-Nearest Neighbors (KNN) </a:t>
            </a:r>
            <a:r>
              <a:rPr lang="en-US" sz="2400" b="1" dirty="0" smtClean="0"/>
              <a:t>Algorithm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Methodology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Visualization of training and test data </a:t>
            </a:r>
            <a:r>
              <a:rPr lang="en-US" sz="2400" b="1" dirty="0" smtClean="0"/>
              <a:t>accuracy Of K-NN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Take user </a:t>
            </a:r>
            <a:r>
              <a:rPr lang="en-US" sz="2400" b="1" dirty="0" smtClean="0"/>
              <a:t>input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Output and </a:t>
            </a:r>
            <a:r>
              <a:rPr lang="en-US" sz="2400" b="1" dirty="0" smtClean="0"/>
              <a:t>Prediction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/>
              <a:t>Training and test data accuracy Of DECISION TREE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FB-6425-43D9-98AA-935C07F1AB9F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290" y="478640"/>
            <a:ext cx="4552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Overview of Diabetes:</a:t>
            </a:r>
            <a:endParaRPr lang="en-US" sz="32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902204" y="1594027"/>
            <a:ext cx="93893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346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Diabetes is a very common disease in all over </a:t>
            </a:r>
            <a:r>
              <a:rPr lang="en-US" dirty="0" smtClean="0"/>
              <a:t>the world </a:t>
            </a:r>
            <a:r>
              <a:rPr lang="en-US" dirty="0"/>
              <a:t>of all age groups</a:t>
            </a:r>
            <a:r>
              <a:rPr lang="en-US" dirty="0" smtClean="0"/>
              <a:t>.</a:t>
            </a:r>
          </a:p>
          <a:p>
            <a:pPr marL="28346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425 million people have diabetes globally and 200 million of them do not even know they have the </a:t>
            </a:r>
            <a:r>
              <a:rPr lang="en-US" dirty="0" smtClean="0"/>
              <a:t>disease</a:t>
            </a:r>
          </a:p>
          <a:p>
            <a:pPr marL="28346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Diabetes </a:t>
            </a:r>
            <a:r>
              <a:rPr lang="en-US" dirty="0"/>
              <a:t>is a group of metabolic disease in which the body is unable to properly use and store glucose. </a:t>
            </a:r>
            <a:endParaRPr lang="en-US" dirty="0" smtClean="0"/>
          </a:p>
          <a:p>
            <a:pPr marL="28346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diagnose </a:t>
            </a:r>
            <a:r>
              <a:rPr lang="en-US" dirty="0"/>
              <a:t>of diabetes depends on the condition of Glucose, Blood Pressure, Skin Thickness, Insulin, BMI, Age etc.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034E-E27E-4901-9D4A-6000D866A17D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9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111" y="478641"/>
            <a:ext cx="93265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u="sng" dirty="0" smtClean="0">
                <a:solidFill>
                  <a:prstClr val="white"/>
                </a:solidFill>
              </a:rPr>
              <a:t>Why Machine Learning is Needed in Diabetes </a:t>
            </a:r>
          </a:p>
          <a:p>
            <a:pPr lvl="0"/>
            <a:r>
              <a:rPr lang="en-US" sz="3200" b="1" u="sng" dirty="0" smtClean="0">
                <a:solidFill>
                  <a:prstClr val="white"/>
                </a:solidFill>
              </a:rPr>
              <a:t>Prediction?: </a:t>
            </a:r>
            <a:endParaRPr lang="en-US" sz="3200" b="1" u="sng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9110" y="1821287"/>
            <a:ext cx="9483430" cy="2532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diagnose diabetes, a physician has to analyze many factors, data </a:t>
            </a:r>
            <a:r>
              <a:rPr lang="en-US" dirty="0" smtClean="0"/>
              <a:t>to take a expert </a:t>
            </a:r>
            <a:r>
              <a:rPr lang="en-US" dirty="0"/>
              <a:t>decisions that are very </a:t>
            </a:r>
            <a:r>
              <a:rPr lang="en-US" dirty="0" smtClean="0"/>
              <a:t>critical.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is very easy to predict diabetes.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Fast diagnose diabetes.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help to analysis those reports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Make awareness of diabetes.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786F-1DEF-4E98-BF3F-297BE3AED652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2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5"/>
            <a:ext cx="1819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Dataset:</a:t>
            </a:r>
            <a:endParaRPr lang="en-US" sz="32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902204" y="1423339"/>
            <a:ext cx="85709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dataset is use to analysis </a:t>
            </a:r>
            <a:r>
              <a:rPr lang="en-US" dirty="0" smtClean="0"/>
              <a:t>and training that used to make </a:t>
            </a:r>
            <a:r>
              <a:rPr lang="en-US" dirty="0"/>
              <a:t>a prediction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dataset will be in csv form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dataset we have used here is originally from the ‘National Institute of Diabetes and Digestive and Kidney Diseases</a:t>
            </a:r>
            <a:r>
              <a:rPr lang="en-US" dirty="0" smtClean="0"/>
              <a:t>’.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patients here are </a:t>
            </a:r>
            <a:r>
              <a:rPr lang="en-US" dirty="0" smtClean="0"/>
              <a:t>females here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diabetes dataset consists of 768 data points, with 9 features </a:t>
            </a:r>
            <a:r>
              <a:rPr lang="en-US" dirty="0" smtClean="0"/>
              <a:t>each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FBA-4482-4623-AECA-A9322A4C62FA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3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290" y="478640"/>
            <a:ext cx="4851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Sample Of Our Dataset:</a:t>
            </a:r>
            <a:endParaRPr lang="en-US" sz="32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17" y="1511644"/>
            <a:ext cx="4375622" cy="4047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09" y="2358646"/>
            <a:ext cx="5823800" cy="17256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87296" y="5721868"/>
            <a:ext cx="2328672" cy="37795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form dataset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93972" y="4264924"/>
            <a:ext cx="2405931" cy="66064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 of dataset in code output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508-46E0-4025-9FAA-3D0198C1A95B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b="1" dirty="0"/>
              <a:t>Equipment &amp; Environment setup: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Equipment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Anaconda (free open-source) 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Python (3)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50A8-8F8F-4F0B-9832-8BD9D722CDDD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40" y="3935300"/>
            <a:ext cx="5114930" cy="9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5"/>
            <a:ext cx="4277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Analysis </a:t>
            </a:r>
            <a:r>
              <a:rPr lang="en-US" sz="3200" b="1" u="sng" dirty="0"/>
              <a:t>of </a:t>
            </a:r>
            <a:r>
              <a:rPr lang="en-US" sz="3200" b="1" u="sng" dirty="0" smtClean="0"/>
              <a:t>Dataset </a:t>
            </a:r>
            <a:r>
              <a:rPr lang="en-US" sz="3200" b="1" u="sng" dirty="0"/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4" y="3942969"/>
            <a:ext cx="4654176" cy="6301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91" y="1425736"/>
            <a:ext cx="3119609" cy="1042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91" y="3277580"/>
            <a:ext cx="3915321" cy="25911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1439521"/>
            <a:ext cx="4744090" cy="86476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90619" y="2475720"/>
            <a:ext cx="2048256" cy="38224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 </a:t>
            </a:r>
            <a:r>
              <a:rPr lang="en-US" dirty="0"/>
              <a:t>index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69667" y="2623007"/>
            <a:ext cx="2315709" cy="3009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‘0’ or ‘1’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69667" y="5989235"/>
            <a:ext cx="3246303" cy="347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using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69300" y="4795823"/>
            <a:ext cx="2830070" cy="34920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of </a:t>
            </a:r>
            <a:r>
              <a:rPr lang="en-US" dirty="0" smtClean="0"/>
              <a:t> </a:t>
            </a:r>
            <a:r>
              <a:rPr lang="en-US" dirty="0"/>
              <a:t>dataset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8D3D-13A2-4567-9E71-52419D7A6C47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4" y="494905"/>
            <a:ext cx="7730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K-Nearest Neighbors (KNN) Algorithm:</a:t>
            </a:r>
            <a:endParaRPr lang="en-US" sz="32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902204" y="1430173"/>
            <a:ext cx="90464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k-NN </a:t>
            </a:r>
            <a:r>
              <a:rPr lang="en-US" dirty="0" smtClean="0"/>
              <a:t>algorithm a simplest </a:t>
            </a:r>
            <a:r>
              <a:rPr lang="en-US" dirty="0"/>
              <a:t>machine learning algorithm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Building </a:t>
            </a:r>
            <a:r>
              <a:rPr lang="en-US" dirty="0"/>
              <a:t>the model consists only of storing the training dataset.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make a prediction for a new data point, the algorithm finds the closest data points in the training dataset — its “nearest neighbors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classifies a data point based on how its neighbors are </a:t>
            </a:r>
            <a:r>
              <a:rPr lang="en-US" dirty="0" smtClean="0"/>
              <a:t>classified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KNN </a:t>
            </a:r>
            <a:r>
              <a:rPr lang="en-US" dirty="0"/>
              <a:t>makes predictions just-in-time by calculating the similarity between an input sample </a:t>
            </a:r>
            <a:r>
              <a:rPr lang="en-US" dirty="0" smtClean="0"/>
              <a:t>and each </a:t>
            </a:r>
            <a:r>
              <a:rPr lang="en-US" dirty="0"/>
              <a:t>training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14" y="3657599"/>
            <a:ext cx="3560826" cy="26706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ED8-42BB-412D-9B49-AB00323E4C80}" type="datetime1">
              <a:rPr lang="en-US" smtClean="0"/>
              <a:t>01-Aug-19</a:t>
            </a:fld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elements/1.1/"/>
    <ds:schemaRef ds:uri="http://www.w3.org/XML/1998/namespace"/>
    <ds:schemaRef ds:uri="fb0879af-3eba-417a-a55a-ffe6dcd6ca7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Bauhaus 93</vt:lpstr>
      <vt:lpstr>Bell MT</vt:lpstr>
      <vt:lpstr>Calibri</vt:lpstr>
      <vt:lpstr>Century Gothic</vt:lpstr>
      <vt:lpstr>Wingdings</vt:lpstr>
      <vt:lpstr>Wingdings 3</vt:lpstr>
      <vt:lpstr>Ion</vt:lpstr>
      <vt:lpstr>Diabetes Prediction Using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Equipment &amp; Environment setup: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2019-07-31T19:50:19Z</dcterms:created>
  <dcterms:modified xsi:type="dcterms:W3CDTF">2019-08-01T05:48:19Z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