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Hightower" initials="MH" lastIdx="1" clrIdx="0">
    <p:extLst>
      <p:ext uri="{19B8F6BF-5375-455C-9EA6-DF929625EA0E}">
        <p15:presenceInfo xmlns:p15="http://schemas.microsoft.com/office/powerpoint/2012/main" userId="S::melissa.hightower@tmpa.org::22bdc52b-d3a8-42d5-bc8a-1b119511e5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E458-0AC4-4EE0-9B05-F1718C6453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E63B6A-9CBD-427E-87F0-D6F2AE0FFE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F439CD-4921-4F6D-87C0-9A09C517A0BD}"/>
              </a:ext>
            </a:extLst>
          </p:cNvPr>
          <p:cNvSpPr>
            <a:spLocks noGrp="1"/>
          </p:cNvSpPr>
          <p:nvPr>
            <p:ph type="dt" sz="half" idx="10"/>
          </p:nvPr>
        </p:nvSpPr>
        <p:spPr/>
        <p:txBody>
          <a:bodyPr/>
          <a:lstStyle/>
          <a:p>
            <a:fld id="{B3128B52-24C6-4E99-AD97-B47F685844C8}" type="datetimeFigureOut">
              <a:rPr lang="en-US" smtClean="0"/>
              <a:t>9/7/2020</a:t>
            </a:fld>
            <a:endParaRPr lang="en-US"/>
          </a:p>
        </p:txBody>
      </p:sp>
      <p:sp>
        <p:nvSpPr>
          <p:cNvPr id="5" name="Footer Placeholder 4">
            <a:extLst>
              <a:ext uri="{FF2B5EF4-FFF2-40B4-BE49-F238E27FC236}">
                <a16:creationId xmlns:a16="http://schemas.microsoft.com/office/drawing/2014/main" id="{B3E5F201-9A71-4100-8529-5854AAACC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704E4-0830-4729-8F49-88BD1801566A}"/>
              </a:ext>
            </a:extLst>
          </p:cNvPr>
          <p:cNvSpPr>
            <a:spLocks noGrp="1"/>
          </p:cNvSpPr>
          <p:nvPr>
            <p:ph type="sldNum" sz="quarter" idx="12"/>
          </p:nvPr>
        </p:nvSpPr>
        <p:spPr/>
        <p:txBody>
          <a:bodyPr/>
          <a:lstStyle/>
          <a:p>
            <a:fld id="{4C231504-3AAF-482F-8CCF-4DDCC45C305B}" type="slidenum">
              <a:rPr lang="en-US" smtClean="0"/>
              <a:t>‹#›</a:t>
            </a:fld>
            <a:endParaRPr lang="en-US"/>
          </a:p>
        </p:txBody>
      </p:sp>
    </p:spTree>
    <p:extLst>
      <p:ext uri="{BB962C8B-B14F-4D97-AF65-F5344CB8AC3E}">
        <p14:creationId xmlns:p14="http://schemas.microsoft.com/office/powerpoint/2010/main" val="743962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E8D7-2238-4C36-A5B5-F35B33C4B3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BF3F3D-D733-435C-B477-098C8B5DDA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C194-9EE3-4A49-8CEB-6451BE983783}"/>
              </a:ext>
            </a:extLst>
          </p:cNvPr>
          <p:cNvSpPr>
            <a:spLocks noGrp="1"/>
          </p:cNvSpPr>
          <p:nvPr>
            <p:ph type="dt" sz="half" idx="10"/>
          </p:nvPr>
        </p:nvSpPr>
        <p:spPr/>
        <p:txBody>
          <a:bodyPr/>
          <a:lstStyle/>
          <a:p>
            <a:fld id="{B3128B52-24C6-4E99-AD97-B47F685844C8}" type="datetimeFigureOut">
              <a:rPr lang="en-US" smtClean="0"/>
              <a:t>9/7/2020</a:t>
            </a:fld>
            <a:endParaRPr lang="en-US"/>
          </a:p>
        </p:txBody>
      </p:sp>
      <p:sp>
        <p:nvSpPr>
          <p:cNvPr id="5" name="Footer Placeholder 4">
            <a:extLst>
              <a:ext uri="{FF2B5EF4-FFF2-40B4-BE49-F238E27FC236}">
                <a16:creationId xmlns:a16="http://schemas.microsoft.com/office/drawing/2014/main" id="{1E636804-F639-48E8-91B9-83AB6A3B4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C2C45-E44F-493B-A0EA-1358BD293F33}"/>
              </a:ext>
            </a:extLst>
          </p:cNvPr>
          <p:cNvSpPr>
            <a:spLocks noGrp="1"/>
          </p:cNvSpPr>
          <p:nvPr>
            <p:ph type="sldNum" sz="quarter" idx="12"/>
          </p:nvPr>
        </p:nvSpPr>
        <p:spPr/>
        <p:txBody>
          <a:bodyPr/>
          <a:lstStyle/>
          <a:p>
            <a:fld id="{4C231504-3AAF-482F-8CCF-4DDCC45C305B}" type="slidenum">
              <a:rPr lang="en-US" smtClean="0"/>
              <a:t>‹#›</a:t>
            </a:fld>
            <a:endParaRPr lang="en-US"/>
          </a:p>
        </p:txBody>
      </p:sp>
    </p:spTree>
    <p:extLst>
      <p:ext uri="{BB962C8B-B14F-4D97-AF65-F5344CB8AC3E}">
        <p14:creationId xmlns:p14="http://schemas.microsoft.com/office/powerpoint/2010/main" val="69135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1C7917-D5B6-4398-8FA2-15CB82CB7A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42FDF7-31D1-41AB-A0B9-B46A7183A0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791B7-50F0-44AD-B654-2A6D0C27C5C5}"/>
              </a:ext>
            </a:extLst>
          </p:cNvPr>
          <p:cNvSpPr>
            <a:spLocks noGrp="1"/>
          </p:cNvSpPr>
          <p:nvPr>
            <p:ph type="dt" sz="half" idx="10"/>
          </p:nvPr>
        </p:nvSpPr>
        <p:spPr/>
        <p:txBody>
          <a:bodyPr/>
          <a:lstStyle/>
          <a:p>
            <a:fld id="{B3128B52-24C6-4E99-AD97-B47F685844C8}" type="datetimeFigureOut">
              <a:rPr lang="en-US" smtClean="0"/>
              <a:t>9/7/2020</a:t>
            </a:fld>
            <a:endParaRPr lang="en-US"/>
          </a:p>
        </p:txBody>
      </p:sp>
      <p:sp>
        <p:nvSpPr>
          <p:cNvPr id="5" name="Footer Placeholder 4">
            <a:extLst>
              <a:ext uri="{FF2B5EF4-FFF2-40B4-BE49-F238E27FC236}">
                <a16:creationId xmlns:a16="http://schemas.microsoft.com/office/drawing/2014/main" id="{F3828E31-06FC-432A-9D83-F9D013A28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29961-0B31-4478-84E6-B8D829E80D11}"/>
              </a:ext>
            </a:extLst>
          </p:cNvPr>
          <p:cNvSpPr>
            <a:spLocks noGrp="1"/>
          </p:cNvSpPr>
          <p:nvPr>
            <p:ph type="sldNum" sz="quarter" idx="12"/>
          </p:nvPr>
        </p:nvSpPr>
        <p:spPr/>
        <p:txBody>
          <a:bodyPr/>
          <a:lstStyle/>
          <a:p>
            <a:fld id="{4C231504-3AAF-482F-8CCF-4DDCC45C305B}" type="slidenum">
              <a:rPr lang="en-US" smtClean="0"/>
              <a:t>‹#›</a:t>
            </a:fld>
            <a:endParaRPr lang="en-US"/>
          </a:p>
        </p:txBody>
      </p:sp>
    </p:spTree>
    <p:extLst>
      <p:ext uri="{BB962C8B-B14F-4D97-AF65-F5344CB8AC3E}">
        <p14:creationId xmlns:p14="http://schemas.microsoft.com/office/powerpoint/2010/main" val="411359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3C52-FCA0-4CD7-9FC8-C3D0A5AD5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8BEA7C-6A1B-499B-B38D-D60DBAD355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A6E7D-06EC-4085-875F-CF6B651D2189}"/>
              </a:ext>
            </a:extLst>
          </p:cNvPr>
          <p:cNvSpPr>
            <a:spLocks noGrp="1"/>
          </p:cNvSpPr>
          <p:nvPr>
            <p:ph type="dt" sz="half" idx="10"/>
          </p:nvPr>
        </p:nvSpPr>
        <p:spPr/>
        <p:txBody>
          <a:bodyPr/>
          <a:lstStyle/>
          <a:p>
            <a:fld id="{B3128B52-24C6-4E99-AD97-B47F685844C8}" type="datetimeFigureOut">
              <a:rPr lang="en-US" smtClean="0"/>
              <a:t>9/7/2020</a:t>
            </a:fld>
            <a:endParaRPr lang="en-US"/>
          </a:p>
        </p:txBody>
      </p:sp>
      <p:sp>
        <p:nvSpPr>
          <p:cNvPr id="5" name="Footer Placeholder 4">
            <a:extLst>
              <a:ext uri="{FF2B5EF4-FFF2-40B4-BE49-F238E27FC236}">
                <a16:creationId xmlns:a16="http://schemas.microsoft.com/office/drawing/2014/main" id="{D1528C19-1901-4DB6-9137-B5C768A05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8BB76-BE65-4B87-91F4-504DBE3C4A4E}"/>
              </a:ext>
            </a:extLst>
          </p:cNvPr>
          <p:cNvSpPr>
            <a:spLocks noGrp="1"/>
          </p:cNvSpPr>
          <p:nvPr>
            <p:ph type="sldNum" sz="quarter" idx="12"/>
          </p:nvPr>
        </p:nvSpPr>
        <p:spPr/>
        <p:txBody>
          <a:bodyPr/>
          <a:lstStyle/>
          <a:p>
            <a:fld id="{4C231504-3AAF-482F-8CCF-4DDCC45C305B}" type="slidenum">
              <a:rPr lang="en-US" smtClean="0"/>
              <a:t>‹#›</a:t>
            </a:fld>
            <a:endParaRPr lang="en-US"/>
          </a:p>
        </p:txBody>
      </p:sp>
    </p:spTree>
    <p:extLst>
      <p:ext uri="{BB962C8B-B14F-4D97-AF65-F5344CB8AC3E}">
        <p14:creationId xmlns:p14="http://schemas.microsoft.com/office/powerpoint/2010/main" val="293050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DF3-464B-4819-A158-B98458F6D7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CFE602-6BEF-48DC-A8F5-869D4299C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067324-CD46-445D-9FC7-25450C18615B}"/>
              </a:ext>
            </a:extLst>
          </p:cNvPr>
          <p:cNvSpPr>
            <a:spLocks noGrp="1"/>
          </p:cNvSpPr>
          <p:nvPr>
            <p:ph type="dt" sz="half" idx="10"/>
          </p:nvPr>
        </p:nvSpPr>
        <p:spPr/>
        <p:txBody>
          <a:bodyPr/>
          <a:lstStyle/>
          <a:p>
            <a:fld id="{B3128B52-24C6-4E99-AD97-B47F685844C8}" type="datetimeFigureOut">
              <a:rPr lang="en-US" smtClean="0"/>
              <a:t>9/7/2020</a:t>
            </a:fld>
            <a:endParaRPr lang="en-US"/>
          </a:p>
        </p:txBody>
      </p:sp>
      <p:sp>
        <p:nvSpPr>
          <p:cNvPr id="5" name="Footer Placeholder 4">
            <a:extLst>
              <a:ext uri="{FF2B5EF4-FFF2-40B4-BE49-F238E27FC236}">
                <a16:creationId xmlns:a16="http://schemas.microsoft.com/office/drawing/2014/main" id="{70744D4E-5B87-4A96-BED6-7C227EEBD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B4981-343E-4C98-92FF-9962F4F68825}"/>
              </a:ext>
            </a:extLst>
          </p:cNvPr>
          <p:cNvSpPr>
            <a:spLocks noGrp="1"/>
          </p:cNvSpPr>
          <p:nvPr>
            <p:ph type="sldNum" sz="quarter" idx="12"/>
          </p:nvPr>
        </p:nvSpPr>
        <p:spPr/>
        <p:txBody>
          <a:bodyPr/>
          <a:lstStyle/>
          <a:p>
            <a:fld id="{4C231504-3AAF-482F-8CCF-4DDCC45C305B}" type="slidenum">
              <a:rPr lang="en-US" smtClean="0"/>
              <a:t>‹#›</a:t>
            </a:fld>
            <a:endParaRPr lang="en-US"/>
          </a:p>
        </p:txBody>
      </p:sp>
    </p:spTree>
    <p:extLst>
      <p:ext uri="{BB962C8B-B14F-4D97-AF65-F5344CB8AC3E}">
        <p14:creationId xmlns:p14="http://schemas.microsoft.com/office/powerpoint/2010/main" val="3759782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2FEE-D657-4CDF-9A86-5A68F1200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FCBCBE-022C-4ECF-8E01-602350ADA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A0E3C7-ACBB-4C16-AB3F-EC68E31A4B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57B808-9CA9-4D0B-BA3B-14B8398B50EC}"/>
              </a:ext>
            </a:extLst>
          </p:cNvPr>
          <p:cNvSpPr>
            <a:spLocks noGrp="1"/>
          </p:cNvSpPr>
          <p:nvPr>
            <p:ph type="dt" sz="half" idx="10"/>
          </p:nvPr>
        </p:nvSpPr>
        <p:spPr/>
        <p:txBody>
          <a:bodyPr/>
          <a:lstStyle/>
          <a:p>
            <a:fld id="{B3128B52-24C6-4E99-AD97-B47F685844C8}" type="datetimeFigureOut">
              <a:rPr lang="en-US" smtClean="0"/>
              <a:t>9/7/2020</a:t>
            </a:fld>
            <a:endParaRPr lang="en-US"/>
          </a:p>
        </p:txBody>
      </p:sp>
      <p:sp>
        <p:nvSpPr>
          <p:cNvPr id="6" name="Footer Placeholder 5">
            <a:extLst>
              <a:ext uri="{FF2B5EF4-FFF2-40B4-BE49-F238E27FC236}">
                <a16:creationId xmlns:a16="http://schemas.microsoft.com/office/drawing/2014/main" id="{0578B6E0-1947-43F8-A8E8-A4703654C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E51C6-1754-42F1-B08F-16F2258A1177}"/>
              </a:ext>
            </a:extLst>
          </p:cNvPr>
          <p:cNvSpPr>
            <a:spLocks noGrp="1"/>
          </p:cNvSpPr>
          <p:nvPr>
            <p:ph type="sldNum" sz="quarter" idx="12"/>
          </p:nvPr>
        </p:nvSpPr>
        <p:spPr/>
        <p:txBody>
          <a:bodyPr/>
          <a:lstStyle/>
          <a:p>
            <a:fld id="{4C231504-3AAF-482F-8CCF-4DDCC45C305B}" type="slidenum">
              <a:rPr lang="en-US" smtClean="0"/>
              <a:t>‹#›</a:t>
            </a:fld>
            <a:endParaRPr lang="en-US"/>
          </a:p>
        </p:txBody>
      </p:sp>
    </p:spTree>
    <p:extLst>
      <p:ext uri="{BB962C8B-B14F-4D97-AF65-F5344CB8AC3E}">
        <p14:creationId xmlns:p14="http://schemas.microsoft.com/office/powerpoint/2010/main" val="294358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F325D-AFCE-4A7E-B9EA-56D53F1DC2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98995B-5472-47F7-BAD9-63D5D06D67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34D00E-4109-4BE1-B4EF-A3AB534C3E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6D66B0-261F-488C-935F-4DC6018B29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994726-F78B-4AEC-B103-F96FE37B29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FEE384-89FC-46AF-AE36-612C6CDA4644}"/>
              </a:ext>
            </a:extLst>
          </p:cNvPr>
          <p:cNvSpPr>
            <a:spLocks noGrp="1"/>
          </p:cNvSpPr>
          <p:nvPr>
            <p:ph type="dt" sz="half" idx="10"/>
          </p:nvPr>
        </p:nvSpPr>
        <p:spPr/>
        <p:txBody>
          <a:bodyPr/>
          <a:lstStyle/>
          <a:p>
            <a:fld id="{B3128B52-24C6-4E99-AD97-B47F685844C8}" type="datetimeFigureOut">
              <a:rPr lang="en-US" smtClean="0"/>
              <a:t>9/7/2020</a:t>
            </a:fld>
            <a:endParaRPr lang="en-US"/>
          </a:p>
        </p:txBody>
      </p:sp>
      <p:sp>
        <p:nvSpPr>
          <p:cNvPr id="8" name="Footer Placeholder 7">
            <a:extLst>
              <a:ext uri="{FF2B5EF4-FFF2-40B4-BE49-F238E27FC236}">
                <a16:creationId xmlns:a16="http://schemas.microsoft.com/office/drawing/2014/main" id="{F20C752F-D44B-4978-9F09-49BBB4829C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AF591F-5F91-4CC7-826F-53DC40983DFE}"/>
              </a:ext>
            </a:extLst>
          </p:cNvPr>
          <p:cNvSpPr>
            <a:spLocks noGrp="1"/>
          </p:cNvSpPr>
          <p:nvPr>
            <p:ph type="sldNum" sz="quarter" idx="12"/>
          </p:nvPr>
        </p:nvSpPr>
        <p:spPr/>
        <p:txBody>
          <a:bodyPr/>
          <a:lstStyle/>
          <a:p>
            <a:fld id="{4C231504-3AAF-482F-8CCF-4DDCC45C305B}" type="slidenum">
              <a:rPr lang="en-US" smtClean="0"/>
              <a:t>‹#›</a:t>
            </a:fld>
            <a:endParaRPr lang="en-US"/>
          </a:p>
        </p:txBody>
      </p:sp>
    </p:spTree>
    <p:extLst>
      <p:ext uri="{BB962C8B-B14F-4D97-AF65-F5344CB8AC3E}">
        <p14:creationId xmlns:p14="http://schemas.microsoft.com/office/powerpoint/2010/main" val="641247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250D-F8EA-40A7-BB32-DFCFEB7F0F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75B416-DFAC-464F-B23B-69F265E7508D}"/>
              </a:ext>
            </a:extLst>
          </p:cNvPr>
          <p:cNvSpPr>
            <a:spLocks noGrp="1"/>
          </p:cNvSpPr>
          <p:nvPr>
            <p:ph type="dt" sz="half" idx="10"/>
          </p:nvPr>
        </p:nvSpPr>
        <p:spPr/>
        <p:txBody>
          <a:bodyPr/>
          <a:lstStyle/>
          <a:p>
            <a:fld id="{B3128B52-24C6-4E99-AD97-B47F685844C8}" type="datetimeFigureOut">
              <a:rPr lang="en-US" smtClean="0"/>
              <a:t>9/7/2020</a:t>
            </a:fld>
            <a:endParaRPr lang="en-US"/>
          </a:p>
        </p:txBody>
      </p:sp>
      <p:sp>
        <p:nvSpPr>
          <p:cNvPr id="4" name="Footer Placeholder 3">
            <a:extLst>
              <a:ext uri="{FF2B5EF4-FFF2-40B4-BE49-F238E27FC236}">
                <a16:creationId xmlns:a16="http://schemas.microsoft.com/office/drawing/2014/main" id="{78641C2B-2F4C-40CD-990F-20892B9204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52BA89-EAC5-4AB9-B4C5-04E985A28D20}"/>
              </a:ext>
            </a:extLst>
          </p:cNvPr>
          <p:cNvSpPr>
            <a:spLocks noGrp="1"/>
          </p:cNvSpPr>
          <p:nvPr>
            <p:ph type="sldNum" sz="quarter" idx="12"/>
          </p:nvPr>
        </p:nvSpPr>
        <p:spPr/>
        <p:txBody>
          <a:bodyPr/>
          <a:lstStyle/>
          <a:p>
            <a:fld id="{4C231504-3AAF-482F-8CCF-4DDCC45C305B}" type="slidenum">
              <a:rPr lang="en-US" smtClean="0"/>
              <a:t>‹#›</a:t>
            </a:fld>
            <a:endParaRPr lang="en-US"/>
          </a:p>
        </p:txBody>
      </p:sp>
    </p:spTree>
    <p:extLst>
      <p:ext uri="{BB962C8B-B14F-4D97-AF65-F5344CB8AC3E}">
        <p14:creationId xmlns:p14="http://schemas.microsoft.com/office/powerpoint/2010/main" val="1541445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DBBFF-6D24-4D07-B95B-260E823EACE5}"/>
              </a:ext>
            </a:extLst>
          </p:cNvPr>
          <p:cNvSpPr>
            <a:spLocks noGrp="1"/>
          </p:cNvSpPr>
          <p:nvPr>
            <p:ph type="dt" sz="half" idx="10"/>
          </p:nvPr>
        </p:nvSpPr>
        <p:spPr/>
        <p:txBody>
          <a:bodyPr/>
          <a:lstStyle/>
          <a:p>
            <a:fld id="{B3128B52-24C6-4E99-AD97-B47F685844C8}" type="datetimeFigureOut">
              <a:rPr lang="en-US" smtClean="0"/>
              <a:t>9/7/2020</a:t>
            </a:fld>
            <a:endParaRPr lang="en-US"/>
          </a:p>
        </p:txBody>
      </p:sp>
      <p:sp>
        <p:nvSpPr>
          <p:cNvPr id="3" name="Footer Placeholder 2">
            <a:extLst>
              <a:ext uri="{FF2B5EF4-FFF2-40B4-BE49-F238E27FC236}">
                <a16:creationId xmlns:a16="http://schemas.microsoft.com/office/drawing/2014/main" id="{970EE0FE-9D86-4567-A7A9-C60CA3D13C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977EF5-6F72-4BA2-AC50-91E66A90F9EE}"/>
              </a:ext>
            </a:extLst>
          </p:cNvPr>
          <p:cNvSpPr>
            <a:spLocks noGrp="1"/>
          </p:cNvSpPr>
          <p:nvPr>
            <p:ph type="sldNum" sz="quarter" idx="12"/>
          </p:nvPr>
        </p:nvSpPr>
        <p:spPr/>
        <p:txBody>
          <a:bodyPr/>
          <a:lstStyle/>
          <a:p>
            <a:fld id="{4C231504-3AAF-482F-8CCF-4DDCC45C305B}" type="slidenum">
              <a:rPr lang="en-US" smtClean="0"/>
              <a:t>‹#›</a:t>
            </a:fld>
            <a:endParaRPr lang="en-US"/>
          </a:p>
        </p:txBody>
      </p:sp>
    </p:spTree>
    <p:extLst>
      <p:ext uri="{BB962C8B-B14F-4D97-AF65-F5344CB8AC3E}">
        <p14:creationId xmlns:p14="http://schemas.microsoft.com/office/powerpoint/2010/main" val="406107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FECE-144A-49EB-A74D-9DF9A84EA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E1006E-6228-4C28-BD6E-7815E1927F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C277E7-705F-4B8D-BC7D-ED69B2D47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E7A337-A1BA-49B0-8855-1D7826E78705}"/>
              </a:ext>
            </a:extLst>
          </p:cNvPr>
          <p:cNvSpPr>
            <a:spLocks noGrp="1"/>
          </p:cNvSpPr>
          <p:nvPr>
            <p:ph type="dt" sz="half" idx="10"/>
          </p:nvPr>
        </p:nvSpPr>
        <p:spPr/>
        <p:txBody>
          <a:bodyPr/>
          <a:lstStyle/>
          <a:p>
            <a:fld id="{B3128B52-24C6-4E99-AD97-B47F685844C8}" type="datetimeFigureOut">
              <a:rPr lang="en-US" smtClean="0"/>
              <a:t>9/7/2020</a:t>
            </a:fld>
            <a:endParaRPr lang="en-US"/>
          </a:p>
        </p:txBody>
      </p:sp>
      <p:sp>
        <p:nvSpPr>
          <p:cNvPr id="6" name="Footer Placeholder 5">
            <a:extLst>
              <a:ext uri="{FF2B5EF4-FFF2-40B4-BE49-F238E27FC236}">
                <a16:creationId xmlns:a16="http://schemas.microsoft.com/office/drawing/2014/main" id="{D6831B0F-BA09-48F3-8AAB-D2009D3CDF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52D20-5B2D-4F94-9F26-AF4BC0917B02}"/>
              </a:ext>
            </a:extLst>
          </p:cNvPr>
          <p:cNvSpPr>
            <a:spLocks noGrp="1"/>
          </p:cNvSpPr>
          <p:nvPr>
            <p:ph type="sldNum" sz="quarter" idx="12"/>
          </p:nvPr>
        </p:nvSpPr>
        <p:spPr/>
        <p:txBody>
          <a:bodyPr/>
          <a:lstStyle/>
          <a:p>
            <a:fld id="{4C231504-3AAF-482F-8CCF-4DDCC45C305B}" type="slidenum">
              <a:rPr lang="en-US" smtClean="0"/>
              <a:t>‹#›</a:t>
            </a:fld>
            <a:endParaRPr lang="en-US"/>
          </a:p>
        </p:txBody>
      </p:sp>
    </p:spTree>
    <p:extLst>
      <p:ext uri="{BB962C8B-B14F-4D97-AF65-F5344CB8AC3E}">
        <p14:creationId xmlns:p14="http://schemas.microsoft.com/office/powerpoint/2010/main" val="67351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5AA3-9186-4855-8449-14BD9209F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4FFF58-C518-4CBE-BDE8-D2F4854FC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DEE823-CECF-4F64-AEFE-9672237BE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95585-17D5-4696-B78B-0B73AB6A8653}"/>
              </a:ext>
            </a:extLst>
          </p:cNvPr>
          <p:cNvSpPr>
            <a:spLocks noGrp="1"/>
          </p:cNvSpPr>
          <p:nvPr>
            <p:ph type="dt" sz="half" idx="10"/>
          </p:nvPr>
        </p:nvSpPr>
        <p:spPr/>
        <p:txBody>
          <a:bodyPr/>
          <a:lstStyle/>
          <a:p>
            <a:fld id="{B3128B52-24C6-4E99-AD97-B47F685844C8}" type="datetimeFigureOut">
              <a:rPr lang="en-US" smtClean="0"/>
              <a:t>9/7/2020</a:t>
            </a:fld>
            <a:endParaRPr lang="en-US"/>
          </a:p>
        </p:txBody>
      </p:sp>
      <p:sp>
        <p:nvSpPr>
          <p:cNvPr id="6" name="Footer Placeholder 5">
            <a:extLst>
              <a:ext uri="{FF2B5EF4-FFF2-40B4-BE49-F238E27FC236}">
                <a16:creationId xmlns:a16="http://schemas.microsoft.com/office/drawing/2014/main" id="{D69D6C18-06B3-4F0B-A485-64B770423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B587A5-850F-496C-B207-40D1878048F8}"/>
              </a:ext>
            </a:extLst>
          </p:cNvPr>
          <p:cNvSpPr>
            <a:spLocks noGrp="1"/>
          </p:cNvSpPr>
          <p:nvPr>
            <p:ph type="sldNum" sz="quarter" idx="12"/>
          </p:nvPr>
        </p:nvSpPr>
        <p:spPr/>
        <p:txBody>
          <a:bodyPr/>
          <a:lstStyle/>
          <a:p>
            <a:fld id="{4C231504-3AAF-482F-8CCF-4DDCC45C305B}" type="slidenum">
              <a:rPr lang="en-US" smtClean="0"/>
              <a:t>‹#›</a:t>
            </a:fld>
            <a:endParaRPr lang="en-US"/>
          </a:p>
        </p:txBody>
      </p:sp>
    </p:spTree>
    <p:extLst>
      <p:ext uri="{BB962C8B-B14F-4D97-AF65-F5344CB8AC3E}">
        <p14:creationId xmlns:p14="http://schemas.microsoft.com/office/powerpoint/2010/main" val="215298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652CC1-EC52-40FD-BC99-F701D3E468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A0E7A5-20AB-48A2-947C-8706596499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FA3C1-77A3-4C83-8083-73D7F206C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28B52-24C6-4E99-AD97-B47F685844C8}" type="datetimeFigureOut">
              <a:rPr lang="en-US" smtClean="0"/>
              <a:t>9/7/2020</a:t>
            </a:fld>
            <a:endParaRPr lang="en-US"/>
          </a:p>
        </p:txBody>
      </p:sp>
      <p:sp>
        <p:nvSpPr>
          <p:cNvPr id="5" name="Footer Placeholder 4">
            <a:extLst>
              <a:ext uri="{FF2B5EF4-FFF2-40B4-BE49-F238E27FC236}">
                <a16:creationId xmlns:a16="http://schemas.microsoft.com/office/drawing/2014/main" id="{60D971D6-FDDF-4BFA-8B34-8AF29F847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FD4DDE-A4F7-47C3-972C-197210B9A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31504-3AAF-482F-8CCF-4DDCC45C305B}" type="slidenum">
              <a:rPr lang="en-US" smtClean="0"/>
              <a:t>‹#›</a:t>
            </a:fld>
            <a:endParaRPr lang="en-US"/>
          </a:p>
        </p:txBody>
      </p:sp>
    </p:spTree>
    <p:extLst>
      <p:ext uri="{BB962C8B-B14F-4D97-AF65-F5344CB8AC3E}">
        <p14:creationId xmlns:p14="http://schemas.microsoft.com/office/powerpoint/2010/main" val="623733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1C5DBA-705A-45D5-B3DD-EDE75A0A350B}"/>
              </a:ext>
            </a:extLst>
          </p:cNvPr>
          <p:cNvPicPr>
            <a:picLocks noChangeAspect="1"/>
          </p:cNvPicPr>
          <p:nvPr/>
        </p:nvPicPr>
        <p:blipFill>
          <a:blip r:embed="rId2"/>
          <a:stretch>
            <a:fillRect/>
          </a:stretch>
        </p:blipFill>
        <p:spPr>
          <a:xfrm>
            <a:off x="3971925" y="352469"/>
            <a:ext cx="4248150" cy="714375"/>
          </a:xfrm>
          <a:prstGeom prst="rect">
            <a:avLst/>
          </a:prstGeom>
        </p:spPr>
      </p:pic>
      <p:pic>
        <p:nvPicPr>
          <p:cNvPr id="9" name="Picture 8">
            <a:extLst>
              <a:ext uri="{FF2B5EF4-FFF2-40B4-BE49-F238E27FC236}">
                <a16:creationId xmlns:a16="http://schemas.microsoft.com/office/drawing/2014/main" id="{0F5553FB-39BC-49AA-B20B-C1C8F6A72702}"/>
              </a:ext>
            </a:extLst>
          </p:cNvPr>
          <p:cNvPicPr>
            <a:picLocks noChangeAspect="1"/>
          </p:cNvPicPr>
          <p:nvPr/>
        </p:nvPicPr>
        <p:blipFill>
          <a:blip r:embed="rId3"/>
          <a:stretch>
            <a:fillRect/>
          </a:stretch>
        </p:blipFill>
        <p:spPr>
          <a:xfrm>
            <a:off x="2544797" y="1496791"/>
            <a:ext cx="3867150" cy="676275"/>
          </a:xfrm>
          <a:prstGeom prst="rect">
            <a:avLst/>
          </a:prstGeom>
        </p:spPr>
      </p:pic>
      <p:sp>
        <p:nvSpPr>
          <p:cNvPr id="11" name="TextBox 10">
            <a:extLst>
              <a:ext uri="{FF2B5EF4-FFF2-40B4-BE49-F238E27FC236}">
                <a16:creationId xmlns:a16="http://schemas.microsoft.com/office/drawing/2014/main" id="{60AFEF8C-162E-4A92-93B5-571DBBD2BA6F}"/>
              </a:ext>
            </a:extLst>
          </p:cNvPr>
          <p:cNvSpPr txBox="1"/>
          <p:nvPr/>
        </p:nvSpPr>
        <p:spPr>
          <a:xfrm>
            <a:off x="8656891" y="1387026"/>
            <a:ext cx="2469733" cy="1600438"/>
          </a:xfrm>
          <a:prstGeom prst="rect">
            <a:avLst/>
          </a:prstGeom>
          <a:noFill/>
        </p:spPr>
        <p:txBody>
          <a:bodyPr wrap="square" rtlCol="0">
            <a:spAutoFit/>
          </a:bodyPr>
          <a:lstStyle/>
          <a:p>
            <a:r>
              <a:rPr lang="en-US" sz="1400" b="1" dirty="0"/>
              <a:t>Evidence Types:</a:t>
            </a:r>
          </a:p>
          <a:p>
            <a:r>
              <a:rPr lang="en-US" sz="1400" dirty="0"/>
              <a:t>Video – body camera</a:t>
            </a:r>
          </a:p>
          <a:p>
            <a:r>
              <a:rPr lang="en-US" sz="1400" dirty="0"/>
              <a:t>Video – in car camera</a:t>
            </a:r>
          </a:p>
          <a:p>
            <a:r>
              <a:rPr lang="en-US" sz="1400" dirty="0"/>
              <a:t>Video - other</a:t>
            </a:r>
          </a:p>
          <a:p>
            <a:r>
              <a:rPr lang="en-US" sz="1400" dirty="0"/>
              <a:t>Photographs</a:t>
            </a:r>
          </a:p>
          <a:p>
            <a:r>
              <a:rPr lang="en-US" sz="1400" dirty="0"/>
              <a:t>Audio – 911 call</a:t>
            </a:r>
          </a:p>
          <a:p>
            <a:r>
              <a:rPr lang="en-US" sz="1400" dirty="0"/>
              <a:t>Audio – other</a:t>
            </a:r>
          </a:p>
        </p:txBody>
      </p:sp>
      <p:sp>
        <p:nvSpPr>
          <p:cNvPr id="12" name="TextBox 11">
            <a:extLst>
              <a:ext uri="{FF2B5EF4-FFF2-40B4-BE49-F238E27FC236}">
                <a16:creationId xmlns:a16="http://schemas.microsoft.com/office/drawing/2014/main" id="{D1E11359-B0E5-4746-A357-45F46AA9007D}"/>
              </a:ext>
            </a:extLst>
          </p:cNvPr>
          <p:cNvSpPr txBox="1"/>
          <p:nvPr/>
        </p:nvSpPr>
        <p:spPr>
          <a:xfrm>
            <a:off x="6782463" y="500932"/>
            <a:ext cx="2864740" cy="369332"/>
          </a:xfrm>
          <a:prstGeom prst="rect">
            <a:avLst/>
          </a:prstGeom>
          <a:noFill/>
        </p:spPr>
        <p:txBody>
          <a:bodyPr wrap="square" rtlCol="0">
            <a:spAutoFit/>
          </a:bodyPr>
          <a:lstStyle/>
          <a:p>
            <a:r>
              <a:rPr lang="en-US" dirty="0"/>
              <a:t>/Other Officer Involvement</a:t>
            </a:r>
          </a:p>
        </p:txBody>
      </p:sp>
      <p:cxnSp>
        <p:nvCxnSpPr>
          <p:cNvPr id="15" name="Straight Arrow Connector 14">
            <a:extLst>
              <a:ext uri="{FF2B5EF4-FFF2-40B4-BE49-F238E27FC236}">
                <a16:creationId xmlns:a16="http://schemas.microsoft.com/office/drawing/2014/main" id="{5D7AD206-F019-4F88-8BFC-A093F908FC43}"/>
              </a:ext>
            </a:extLst>
          </p:cNvPr>
          <p:cNvCxnSpPr>
            <a:cxnSpLocks/>
          </p:cNvCxnSpPr>
          <p:nvPr/>
        </p:nvCxnSpPr>
        <p:spPr>
          <a:xfrm>
            <a:off x="6204247" y="1940775"/>
            <a:ext cx="21449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EED14AE-DDC8-4F3D-8768-555314001A91}"/>
              </a:ext>
            </a:extLst>
          </p:cNvPr>
          <p:cNvSpPr txBox="1"/>
          <p:nvPr/>
        </p:nvSpPr>
        <p:spPr>
          <a:xfrm>
            <a:off x="2461189" y="2076625"/>
            <a:ext cx="2691925" cy="523220"/>
          </a:xfrm>
          <a:prstGeom prst="rect">
            <a:avLst/>
          </a:prstGeom>
          <a:noFill/>
        </p:spPr>
        <p:txBody>
          <a:bodyPr wrap="square" rtlCol="0">
            <a:spAutoFit/>
          </a:bodyPr>
          <a:lstStyle/>
          <a:p>
            <a:r>
              <a:rPr lang="en-US" sz="1400" dirty="0"/>
              <a:t>Add explanation below that says</a:t>
            </a:r>
          </a:p>
          <a:p>
            <a:r>
              <a:rPr lang="en-US" sz="1400" dirty="0">
                <a:solidFill>
                  <a:srgbClr val="FF0000"/>
                </a:solidFill>
              </a:rPr>
              <a:t>*From Primary Officer</a:t>
            </a:r>
          </a:p>
        </p:txBody>
      </p:sp>
      <p:sp>
        <p:nvSpPr>
          <p:cNvPr id="40" name="TextBox 39">
            <a:extLst>
              <a:ext uri="{FF2B5EF4-FFF2-40B4-BE49-F238E27FC236}">
                <a16:creationId xmlns:a16="http://schemas.microsoft.com/office/drawing/2014/main" id="{B06A2ABA-F89F-40EB-8084-2A90BF3297E4}"/>
              </a:ext>
            </a:extLst>
          </p:cNvPr>
          <p:cNvSpPr txBox="1"/>
          <p:nvPr/>
        </p:nvSpPr>
        <p:spPr>
          <a:xfrm>
            <a:off x="673265" y="4016525"/>
            <a:ext cx="5144113" cy="369332"/>
          </a:xfrm>
          <a:prstGeom prst="rect">
            <a:avLst/>
          </a:prstGeom>
          <a:noFill/>
        </p:spPr>
        <p:txBody>
          <a:bodyPr wrap="square" rtlCol="0">
            <a:spAutoFit/>
          </a:bodyPr>
          <a:lstStyle/>
          <a:p>
            <a:r>
              <a:rPr lang="en-US" dirty="0"/>
              <a:t>Secondary Officer/Other Officers on Scene?   Y or N</a:t>
            </a:r>
          </a:p>
        </p:txBody>
      </p:sp>
      <p:sp>
        <p:nvSpPr>
          <p:cNvPr id="42" name="TextBox 41">
            <a:extLst>
              <a:ext uri="{FF2B5EF4-FFF2-40B4-BE49-F238E27FC236}">
                <a16:creationId xmlns:a16="http://schemas.microsoft.com/office/drawing/2014/main" id="{86BC25B5-8A54-4A86-B32A-39741443D9F3}"/>
              </a:ext>
            </a:extLst>
          </p:cNvPr>
          <p:cNvSpPr txBox="1"/>
          <p:nvPr/>
        </p:nvSpPr>
        <p:spPr>
          <a:xfrm>
            <a:off x="864066" y="2854295"/>
            <a:ext cx="3870305" cy="1015663"/>
          </a:xfrm>
          <a:prstGeom prst="rect">
            <a:avLst/>
          </a:prstGeom>
          <a:noFill/>
        </p:spPr>
        <p:txBody>
          <a:bodyPr wrap="square" rtlCol="0">
            <a:spAutoFit/>
          </a:bodyPr>
          <a:lstStyle/>
          <a:p>
            <a:r>
              <a:rPr lang="en-US" dirty="0"/>
              <a:t>If no media evidence or there were malfunctions, explain why? </a:t>
            </a:r>
          </a:p>
          <a:p>
            <a:r>
              <a:rPr lang="en-US" sz="1200" dirty="0"/>
              <a:t>(example body camera malfunctioned, victim refused to allow photos)</a:t>
            </a:r>
          </a:p>
        </p:txBody>
      </p:sp>
      <p:sp>
        <p:nvSpPr>
          <p:cNvPr id="43" name="Rectangle 42">
            <a:extLst>
              <a:ext uri="{FF2B5EF4-FFF2-40B4-BE49-F238E27FC236}">
                <a16:creationId xmlns:a16="http://schemas.microsoft.com/office/drawing/2014/main" id="{8BD63365-0854-4D2A-9A07-6EE95B67367D}"/>
              </a:ext>
            </a:extLst>
          </p:cNvPr>
          <p:cNvSpPr/>
          <p:nvPr/>
        </p:nvSpPr>
        <p:spPr>
          <a:xfrm>
            <a:off x="4674551" y="2905570"/>
            <a:ext cx="3153398" cy="5232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C10B1992-BE07-4942-A19F-FE8FB493A8E3}"/>
              </a:ext>
            </a:extLst>
          </p:cNvPr>
          <p:cNvSpPr txBox="1"/>
          <p:nvPr/>
        </p:nvSpPr>
        <p:spPr>
          <a:xfrm>
            <a:off x="7486116" y="4016525"/>
            <a:ext cx="3520867" cy="1200329"/>
          </a:xfrm>
          <a:prstGeom prst="rect">
            <a:avLst/>
          </a:prstGeom>
          <a:noFill/>
        </p:spPr>
        <p:txBody>
          <a:bodyPr wrap="square" rtlCol="0">
            <a:spAutoFit/>
          </a:bodyPr>
          <a:lstStyle/>
          <a:p>
            <a:r>
              <a:rPr lang="en-US" dirty="0"/>
              <a:t>If N, then no other questions, move to physical evidence?</a:t>
            </a:r>
          </a:p>
          <a:p>
            <a:r>
              <a:rPr lang="en-US" dirty="0"/>
              <a:t>If Y, see next slide for questions that would appear if Y.</a:t>
            </a:r>
          </a:p>
        </p:txBody>
      </p:sp>
      <p:cxnSp>
        <p:nvCxnSpPr>
          <p:cNvPr id="46" name="Straight Arrow Connector 45">
            <a:extLst>
              <a:ext uri="{FF2B5EF4-FFF2-40B4-BE49-F238E27FC236}">
                <a16:creationId xmlns:a16="http://schemas.microsoft.com/office/drawing/2014/main" id="{C51EF64D-B09A-4C5B-A3A6-C41E3F4CADF8}"/>
              </a:ext>
            </a:extLst>
          </p:cNvPr>
          <p:cNvCxnSpPr>
            <a:stCxn id="40" idx="3"/>
          </p:cNvCxnSpPr>
          <p:nvPr/>
        </p:nvCxnSpPr>
        <p:spPr>
          <a:xfrm>
            <a:off x="5817378" y="4201191"/>
            <a:ext cx="1489276" cy="11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CE69A83-E053-48CF-A6BF-2FB80188B27E}"/>
              </a:ext>
            </a:extLst>
          </p:cNvPr>
          <p:cNvSpPr txBox="1"/>
          <p:nvPr/>
        </p:nvSpPr>
        <p:spPr>
          <a:xfrm>
            <a:off x="385894" y="352469"/>
            <a:ext cx="3087148" cy="954107"/>
          </a:xfrm>
          <a:prstGeom prst="rect">
            <a:avLst/>
          </a:prstGeom>
          <a:noFill/>
        </p:spPr>
        <p:txBody>
          <a:bodyPr wrap="square" rtlCol="0">
            <a:spAutoFit/>
          </a:bodyPr>
          <a:lstStyle/>
          <a:p>
            <a:r>
              <a:rPr lang="en-US" sz="1400" dirty="0">
                <a:solidFill>
                  <a:srgbClr val="FF0000"/>
                </a:solidFill>
              </a:rPr>
              <a:t>For photographs, video-other, audio-other… will need an explanation box if they choose these.  (See next slide for what those boxes would ask)</a:t>
            </a:r>
          </a:p>
        </p:txBody>
      </p:sp>
      <p:cxnSp>
        <p:nvCxnSpPr>
          <p:cNvPr id="50" name="Straight Arrow Connector 49">
            <a:extLst>
              <a:ext uri="{FF2B5EF4-FFF2-40B4-BE49-F238E27FC236}">
                <a16:creationId xmlns:a16="http://schemas.microsoft.com/office/drawing/2014/main" id="{75984EAD-C6EA-4DA0-BB7C-00C8B2F904CC}"/>
              </a:ext>
            </a:extLst>
          </p:cNvPr>
          <p:cNvCxnSpPr>
            <a:stCxn id="48" idx="3"/>
          </p:cNvCxnSpPr>
          <p:nvPr/>
        </p:nvCxnSpPr>
        <p:spPr>
          <a:xfrm>
            <a:off x="3473042" y="829523"/>
            <a:ext cx="5054683" cy="806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BD3CA86-35B9-469C-9D3A-7E110F849248}"/>
              </a:ext>
            </a:extLst>
          </p:cNvPr>
          <p:cNvSpPr txBox="1"/>
          <p:nvPr/>
        </p:nvSpPr>
        <p:spPr>
          <a:xfrm>
            <a:off x="914399" y="4882392"/>
            <a:ext cx="5289847" cy="1477328"/>
          </a:xfrm>
          <a:prstGeom prst="rect">
            <a:avLst/>
          </a:prstGeom>
          <a:noFill/>
        </p:spPr>
        <p:txBody>
          <a:bodyPr wrap="square" rtlCol="0">
            <a:spAutoFit/>
          </a:bodyPr>
          <a:lstStyle/>
          <a:p>
            <a:r>
              <a:rPr lang="en-US" dirty="0">
                <a:solidFill>
                  <a:srgbClr val="FF0000"/>
                </a:solidFill>
              </a:rPr>
              <a:t>****NOTE – maybe we make the evidence types here Checkboxes like I did on slide 2?  Not opposed to it, had done this way and by slide 2, thought drop downs may make it quicker to get through for officer?  Especially if they have to save each type selected? </a:t>
            </a:r>
          </a:p>
        </p:txBody>
      </p:sp>
      <p:cxnSp>
        <p:nvCxnSpPr>
          <p:cNvPr id="53" name="Straight Arrow Connector 52">
            <a:extLst>
              <a:ext uri="{FF2B5EF4-FFF2-40B4-BE49-F238E27FC236}">
                <a16:creationId xmlns:a16="http://schemas.microsoft.com/office/drawing/2014/main" id="{89F3FD0F-2C26-4E6A-8A8A-356EFBA30910}"/>
              </a:ext>
            </a:extLst>
          </p:cNvPr>
          <p:cNvCxnSpPr>
            <a:cxnSpLocks/>
          </p:cNvCxnSpPr>
          <p:nvPr/>
        </p:nvCxnSpPr>
        <p:spPr>
          <a:xfrm flipV="1">
            <a:off x="6096000" y="3095538"/>
            <a:ext cx="2560891" cy="2375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1997386F-C0CF-4FE7-AFD9-E6E49300494C}"/>
              </a:ext>
            </a:extLst>
          </p:cNvPr>
          <p:cNvSpPr/>
          <p:nvPr/>
        </p:nvSpPr>
        <p:spPr>
          <a:xfrm>
            <a:off x="4454554" y="531997"/>
            <a:ext cx="1040235" cy="3382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12B906AE-5B26-456D-BD60-9886F7D50423}"/>
              </a:ext>
            </a:extLst>
          </p:cNvPr>
          <p:cNvSpPr txBox="1"/>
          <p:nvPr/>
        </p:nvSpPr>
        <p:spPr>
          <a:xfrm>
            <a:off x="4530055" y="507961"/>
            <a:ext cx="964734" cy="400110"/>
          </a:xfrm>
          <a:prstGeom prst="rect">
            <a:avLst/>
          </a:prstGeom>
          <a:noFill/>
        </p:spPr>
        <p:txBody>
          <a:bodyPr wrap="square" rtlCol="0">
            <a:spAutoFit/>
          </a:bodyPr>
          <a:lstStyle/>
          <a:p>
            <a:r>
              <a:rPr lang="en-US" sz="2000" dirty="0"/>
              <a:t>Digital</a:t>
            </a:r>
          </a:p>
        </p:txBody>
      </p:sp>
    </p:spTree>
    <p:extLst>
      <p:ext uri="{BB962C8B-B14F-4D97-AF65-F5344CB8AC3E}">
        <p14:creationId xmlns:p14="http://schemas.microsoft.com/office/powerpoint/2010/main" val="73575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1C5DBA-705A-45D5-B3DD-EDE75A0A350B}"/>
              </a:ext>
            </a:extLst>
          </p:cNvPr>
          <p:cNvPicPr>
            <a:picLocks noChangeAspect="1"/>
          </p:cNvPicPr>
          <p:nvPr/>
        </p:nvPicPr>
        <p:blipFill>
          <a:blip r:embed="rId2"/>
          <a:stretch>
            <a:fillRect/>
          </a:stretch>
        </p:blipFill>
        <p:spPr>
          <a:xfrm>
            <a:off x="3971925" y="352469"/>
            <a:ext cx="4248150" cy="714375"/>
          </a:xfrm>
          <a:prstGeom prst="rect">
            <a:avLst/>
          </a:prstGeom>
        </p:spPr>
      </p:pic>
      <p:sp>
        <p:nvSpPr>
          <p:cNvPr id="12" name="TextBox 11">
            <a:extLst>
              <a:ext uri="{FF2B5EF4-FFF2-40B4-BE49-F238E27FC236}">
                <a16:creationId xmlns:a16="http://schemas.microsoft.com/office/drawing/2014/main" id="{D1E11359-B0E5-4746-A357-45F46AA9007D}"/>
              </a:ext>
            </a:extLst>
          </p:cNvPr>
          <p:cNvSpPr txBox="1"/>
          <p:nvPr/>
        </p:nvSpPr>
        <p:spPr>
          <a:xfrm>
            <a:off x="6782463" y="500932"/>
            <a:ext cx="2864740" cy="369332"/>
          </a:xfrm>
          <a:prstGeom prst="rect">
            <a:avLst/>
          </a:prstGeom>
          <a:noFill/>
        </p:spPr>
        <p:txBody>
          <a:bodyPr wrap="square" rtlCol="0">
            <a:spAutoFit/>
          </a:bodyPr>
          <a:lstStyle/>
          <a:p>
            <a:r>
              <a:rPr lang="en-US" dirty="0"/>
              <a:t>/Other Officer Involvement</a:t>
            </a:r>
          </a:p>
        </p:txBody>
      </p:sp>
      <p:sp>
        <p:nvSpPr>
          <p:cNvPr id="13" name="TextBox 12">
            <a:extLst>
              <a:ext uri="{FF2B5EF4-FFF2-40B4-BE49-F238E27FC236}">
                <a16:creationId xmlns:a16="http://schemas.microsoft.com/office/drawing/2014/main" id="{42F7E5D4-0357-46B5-99A6-CDF4ACA84B95}"/>
              </a:ext>
            </a:extLst>
          </p:cNvPr>
          <p:cNvSpPr txBox="1"/>
          <p:nvPr/>
        </p:nvSpPr>
        <p:spPr>
          <a:xfrm>
            <a:off x="713065" y="1342256"/>
            <a:ext cx="7071918" cy="4732065"/>
          </a:xfrm>
          <a:prstGeom prst="rect">
            <a:avLst/>
          </a:prstGeom>
          <a:noFill/>
        </p:spPr>
        <p:txBody>
          <a:bodyPr wrap="square" rtlCol="0">
            <a:spAutoFit/>
          </a:bodyPr>
          <a:lstStyle/>
          <a:p>
            <a:r>
              <a:rPr lang="en-US" dirty="0"/>
              <a:t>Name of Additional officer on scene __________________</a:t>
            </a:r>
          </a:p>
          <a:p>
            <a:endParaRPr lang="en-US" dirty="0"/>
          </a:p>
          <a:p>
            <a:r>
              <a:rPr lang="en-US" dirty="0"/>
              <a:t>Agency Name? ______</a:t>
            </a:r>
          </a:p>
          <a:p>
            <a:endParaRPr lang="en-US" dirty="0"/>
          </a:p>
          <a:p>
            <a:r>
              <a:rPr lang="en-US" dirty="0"/>
              <a:t>If agency different from this case, case #______?</a:t>
            </a:r>
          </a:p>
          <a:p>
            <a:endParaRPr lang="en-US" dirty="0"/>
          </a:p>
          <a:p>
            <a:r>
              <a:rPr lang="en-US" dirty="0"/>
              <a:t>Does this officer have media evidence or a separate report?  Y or N</a:t>
            </a:r>
          </a:p>
          <a:p>
            <a:r>
              <a:rPr lang="en-US" dirty="0"/>
              <a:t>	If Y, then:</a:t>
            </a:r>
          </a:p>
          <a:p>
            <a:r>
              <a:rPr lang="en-US" b="1" dirty="0"/>
              <a:t>Evidence types:</a:t>
            </a:r>
          </a:p>
          <a:p>
            <a:r>
              <a:rPr lang="en-US" dirty="0"/>
              <a:t>     Video – body camera	Video – in car camera</a:t>
            </a:r>
          </a:p>
          <a:p>
            <a:r>
              <a:rPr lang="en-US" dirty="0"/>
              <a:t>     Photographs		Audio – 911 call	</a:t>
            </a:r>
          </a:p>
          <a:p>
            <a:r>
              <a:rPr lang="en-US" sz="1050" dirty="0"/>
              <a:t>(If marked, can an explanation box pop up and ask, What are photographs of?) </a:t>
            </a:r>
          </a:p>
          <a:p>
            <a:r>
              <a:rPr lang="en-US" dirty="0"/>
              <a:t>      Audio – other		Report</a:t>
            </a:r>
          </a:p>
          <a:p>
            <a:r>
              <a:rPr lang="en-US" sz="1050" dirty="0"/>
              <a:t>(If marked, can an explanation box pop up and ask, What is on the audio and who made it/how did officer come to get it?)</a:t>
            </a:r>
          </a:p>
          <a:p>
            <a:r>
              <a:rPr lang="en-US" dirty="0"/>
              <a:t>      Video - other</a:t>
            </a:r>
          </a:p>
          <a:p>
            <a:r>
              <a:rPr lang="en-US" sz="1050" dirty="0"/>
              <a:t>(If marked, can an explanation box pop up and ask, What is video of and who made it/how did officer come to get it?)</a:t>
            </a:r>
          </a:p>
          <a:p>
            <a:endParaRPr lang="en-US" dirty="0"/>
          </a:p>
          <a:p>
            <a:r>
              <a:rPr lang="en-US" dirty="0"/>
              <a:t>What role/participation this Officer have? </a:t>
            </a:r>
          </a:p>
        </p:txBody>
      </p:sp>
      <p:sp>
        <p:nvSpPr>
          <p:cNvPr id="37" name="Rectangle 36">
            <a:extLst>
              <a:ext uri="{FF2B5EF4-FFF2-40B4-BE49-F238E27FC236}">
                <a16:creationId xmlns:a16="http://schemas.microsoft.com/office/drawing/2014/main" id="{6B70D9C7-6B80-4D21-81C9-94EF8CD2F6D9}"/>
              </a:ext>
            </a:extLst>
          </p:cNvPr>
          <p:cNvSpPr/>
          <p:nvPr/>
        </p:nvSpPr>
        <p:spPr>
          <a:xfrm>
            <a:off x="4873455" y="5601016"/>
            <a:ext cx="3346620" cy="3300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710129A-0802-4622-9937-E91686F4E41B}"/>
              </a:ext>
            </a:extLst>
          </p:cNvPr>
          <p:cNvSpPr/>
          <p:nvPr/>
        </p:nvSpPr>
        <p:spPr>
          <a:xfrm>
            <a:off x="796954" y="3917659"/>
            <a:ext cx="117446" cy="159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0BF8C8C-4291-40AB-9E4B-990272D8B5CA}"/>
              </a:ext>
            </a:extLst>
          </p:cNvPr>
          <p:cNvSpPr/>
          <p:nvPr/>
        </p:nvSpPr>
        <p:spPr>
          <a:xfrm>
            <a:off x="3382164" y="3910668"/>
            <a:ext cx="117446" cy="159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461824A-E844-4A87-A640-890009C56761}"/>
              </a:ext>
            </a:extLst>
          </p:cNvPr>
          <p:cNvSpPr/>
          <p:nvPr/>
        </p:nvSpPr>
        <p:spPr>
          <a:xfrm>
            <a:off x="798352" y="4221061"/>
            <a:ext cx="117446" cy="159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767C5DC-D990-4BE5-9260-27E9344F1089}"/>
              </a:ext>
            </a:extLst>
          </p:cNvPr>
          <p:cNvSpPr/>
          <p:nvPr/>
        </p:nvSpPr>
        <p:spPr>
          <a:xfrm>
            <a:off x="3383562" y="4222459"/>
            <a:ext cx="117446" cy="159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CB5276A-9144-4921-977D-BE8936F8BB9D}"/>
              </a:ext>
            </a:extLst>
          </p:cNvPr>
          <p:cNvSpPr/>
          <p:nvPr/>
        </p:nvSpPr>
        <p:spPr>
          <a:xfrm>
            <a:off x="817926" y="4643307"/>
            <a:ext cx="117446" cy="159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2F8D1A9-4C87-487A-BA53-69A6CF06E20C}"/>
              </a:ext>
            </a:extLst>
          </p:cNvPr>
          <p:cNvSpPr/>
          <p:nvPr/>
        </p:nvSpPr>
        <p:spPr>
          <a:xfrm>
            <a:off x="3359793" y="4601362"/>
            <a:ext cx="117446" cy="159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E9624DA-2F68-48F3-AB3D-4A329D411982}"/>
              </a:ext>
            </a:extLst>
          </p:cNvPr>
          <p:cNvSpPr/>
          <p:nvPr/>
        </p:nvSpPr>
        <p:spPr>
          <a:xfrm>
            <a:off x="810935" y="5022210"/>
            <a:ext cx="117446" cy="159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774F4BC-779D-4076-9837-FC7568200AC0}"/>
              </a:ext>
            </a:extLst>
          </p:cNvPr>
          <p:cNvSpPr txBox="1"/>
          <p:nvPr/>
        </p:nvSpPr>
        <p:spPr>
          <a:xfrm>
            <a:off x="9043332" y="1644242"/>
            <a:ext cx="3003259" cy="4801314"/>
          </a:xfrm>
          <a:prstGeom prst="rect">
            <a:avLst/>
          </a:prstGeom>
          <a:noFill/>
        </p:spPr>
        <p:txBody>
          <a:bodyPr wrap="square" rtlCol="0">
            <a:spAutoFit/>
          </a:bodyPr>
          <a:lstStyle/>
          <a:p>
            <a:r>
              <a:rPr lang="en-US" dirty="0">
                <a:solidFill>
                  <a:srgbClr val="FF0000"/>
                </a:solidFill>
              </a:rPr>
              <a:t>By splitting these slightly, it will allow us to cover the base of “did you have assisting Officers” and “did those assisting officers have/collect evidence?”</a:t>
            </a:r>
          </a:p>
          <a:p>
            <a:endParaRPr lang="en-US" dirty="0">
              <a:solidFill>
                <a:srgbClr val="FF0000"/>
              </a:solidFill>
            </a:endParaRPr>
          </a:p>
          <a:p>
            <a:endParaRPr lang="en-US" dirty="0">
              <a:solidFill>
                <a:srgbClr val="FF0000"/>
              </a:solidFill>
            </a:endParaRPr>
          </a:p>
          <a:p>
            <a:r>
              <a:rPr lang="en-US" dirty="0">
                <a:solidFill>
                  <a:srgbClr val="FF0000"/>
                </a:solidFill>
              </a:rPr>
              <a:t>AND, I’m thinking IF they fill this out first, could the system then have the Other officer’s info (name) to answer the </a:t>
            </a:r>
          </a:p>
          <a:p>
            <a:r>
              <a:rPr lang="en-US" dirty="0">
                <a:solidFill>
                  <a:srgbClr val="FF0000"/>
                </a:solidFill>
              </a:rPr>
              <a:t>“person who collected” question we were adding (V3 ppt) by way of Other officer’s name now a choice in drop down?</a:t>
            </a:r>
          </a:p>
        </p:txBody>
      </p:sp>
      <p:pic>
        <p:nvPicPr>
          <p:cNvPr id="18" name="Picture 17">
            <a:extLst>
              <a:ext uri="{FF2B5EF4-FFF2-40B4-BE49-F238E27FC236}">
                <a16:creationId xmlns:a16="http://schemas.microsoft.com/office/drawing/2014/main" id="{2293FB7D-C587-4F1E-ADB9-F393B8F3DDBF}"/>
              </a:ext>
            </a:extLst>
          </p:cNvPr>
          <p:cNvPicPr>
            <a:picLocks noChangeAspect="1"/>
          </p:cNvPicPr>
          <p:nvPr/>
        </p:nvPicPr>
        <p:blipFill>
          <a:blip r:embed="rId3"/>
          <a:stretch>
            <a:fillRect/>
          </a:stretch>
        </p:blipFill>
        <p:spPr>
          <a:xfrm>
            <a:off x="4343007" y="500932"/>
            <a:ext cx="1190625" cy="428625"/>
          </a:xfrm>
          <a:prstGeom prst="rect">
            <a:avLst/>
          </a:prstGeom>
        </p:spPr>
      </p:pic>
    </p:spTree>
    <p:extLst>
      <p:ext uri="{BB962C8B-B14F-4D97-AF65-F5344CB8AC3E}">
        <p14:creationId xmlns:p14="http://schemas.microsoft.com/office/powerpoint/2010/main" val="666088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431</Words>
  <Application>Microsoft Office PowerPoint</Application>
  <PresentationFormat>Widescreen</PresentationFormat>
  <Paragraphs>42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Hightower</dc:creator>
  <cp:lastModifiedBy>James Hudson</cp:lastModifiedBy>
  <cp:revision>10</cp:revision>
  <dcterms:created xsi:type="dcterms:W3CDTF">2020-09-06T14:50:07Z</dcterms:created>
  <dcterms:modified xsi:type="dcterms:W3CDTF">2020-09-07T22:44:13Z</dcterms:modified>
</cp:coreProperties>
</file>