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rakesh" userId="03f06e675d1c93d5" providerId="LiveId" clId="{DEF5E625-E7EF-4B13-BEC2-6D1A737A0400}"/>
    <pc:docChg chg="modSld">
      <pc:chgData name="konduru rakesh" userId="03f06e675d1c93d5" providerId="LiveId" clId="{DEF5E625-E7EF-4B13-BEC2-6D1A737A0400}" dt="2025-02-19T17:18:04.824" v="25"/>
      <pc:docMkLst>
        <pc:docMk/>
      </pc:docMkLst>
      <pc:sldChg chg="modSp mod">
        <pc:chgData name="konduru rakesh" userId="03f06e675d1c93d5" providerId="LiveId" clId="{DEF5E625-E7EF-4B13-BEC2-6D1A737A0400}" dt="2025-02-19T17:18:04.824" v="25"/>
        <pc:sldMkLst>
          <pc:docMk/>
          <pc:sldMk cId="2230664768" sldId="2146847061"/>
        </pc:sldMkLst>
        <pc:spChg chg="mod">
          <ac:chgData name="konduru rakesh" userId="03f06e675d1c93d5" providerId="LiveId" clId="{DEF5E625-E7EF-4B13-BEC2-6D1A737A0400}" dt="2025-02-19T17:18:04.824" v="25"/>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KONDURU RAKESH</a:t>
            </a:r>
          </a:p>
          <a:p>
            <a:r>
              <a:rPr lang="en-US" sz="2000" b="1" dirty="0">
                <a:solidFill>
                  <a:schemeClr val="accent1">
                    <a:lumMod val="75000"/>
                  </a:schemeClr>
                </a:solidFill>
                <a:latin typeface="Arial"/>
                <a:cs typeface="Arial"/>
              </a:rPr>
              <a:t>Student Name : KONDURU RAKESH</a:t>
            </a:r>
          </a:p>
          <a:p>
            <a:r>
              <a:rPr lang="en-US" sz="2000" b="1" dirty="0">
                <a:solidFill>
                  <a:schemeClr val="accent1">
                    <a:lumMod val="75000"/>
                  </a:schemeClr>
                </a:solidFill>
                <a:latin typeface="Arial"/>
                <a:cs typeface="Arial"/>
              </a:rPr>
              <a:t>College Name &amp; Department : Prince shri Venkateswara </a:t>
            </a:r>
            <a:r>
              <a:rPr lang="en-US" sz="2000" b="1" dirty="0" err="1">
                <a:solidFill>
                  <a:schemeClr val="accent1">
                    <a:lumMod val="75000"/>
                  </a:schemeClr>
                </a:solidFill>
                <a:latin typeface="Arial"/>
                <a:cs typeface="Arial"/>
              </a:rPr>
              <a:t>padmavathy</a:t>
            </a:r>
            <a:r>
              <a:rPr lang="en-US" sz="2000" b="1">
                <a:solidFill>
                  <a:schemeClr val="accent1">
                    <a:lumMod val="75000"/>
                  </a:schemeClr>
                </a:solidFill>
                <a:latin typeface="Arial"/>
                <a:cs typeface="Arial"/>
              </a:rPr>
              <a:t> engineering  </a:t>
            </a:r>
            <a:r>
              <a:rPr lang="en-US" sz="2000" b="1" dirty="0">
                <a:solidFill>
                  <a:schemeClr val="accent1">
                    <a:lumMod val="75000"/>
                  </a:schemeClr>
                </a:solidFill>
                <a:latin typeface="Arial"/>
                <a:cs typeface="Arial"/>
              </a:rPr>
              <a:t>collage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Enhanced Security: Integrate encryption techniques before embedding data for stronger protection</a:t>
            </a:r>
          </a:p>
          <a:p>
            <a:pPr marL="305435" indent="-305435"/>
            <a:r>
              <a:rPr lang="en-US" dirty="0"/>
              <a:t>.Adaptive Steganography: Develop AI-powered methods to dynamically adjust embedding for better imperceptibility.</a:t>
            </a:r>
          </a:p>
          <a:p>
            <a:pPr marL="305435" indent="-305435"/>
            <a:r>
              <a:rPr lang="en-US" dirty="0"/>
              <a:t>Resistance to Steganalysis: Implement noise reduction or random pixel selection to evade detection algorithms.</a:t>
            </a:r>
          </a:p>
          <a:p>
            <a:pPr marL="305435" indent="-305435"/>
            <a:r>
              <a:rPr lang="en-US" dirty="0"/>
              <a:t>Higher Capacity Techniques: Explore DCT (Discrete Cosine Transform) or DWT (Discrete Wavelet Transform) for improved data hiding.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Traditional encryption methods attract attention, making data vulnerable to attacks. Steganography hides information in images, but existing techniques struggle with low capacity and detection risks. This project enhances Least Significant Bit (LSB) embedding for better security and imperceptibility. The goal is to develop a robust, high-capacity, and stealthy data-hiding solution for secure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&amp; Platforms:</a:t>
            </a:r>
          </a:p>
          <a:p>
            <a:pPr marL="0" indent="0">
              <a:buNone/>
            </a:pPr>
            <a:r>
              <a:rPr lang="en-IN" dirty="0"/>
              <a:t>Programming Language: Python</a:t>
            </a:r>
          </a:p>
          <a:p>
            <a:pPr marL="0" indent="0">
              <a:buNone/>
            </a:pPr>
            <a:r>
              <a:rPr lang="en-IN" dirty="0"/>
              <a:t>Platform: Python</a:t>
            </a:r>
          </a:p>
          <a:p>
            <a:pPr marL="0" indent="0">
              <a:buNone/>
            </a:pPr>
            <a:r>
              <a:rPr lang="en-IN" dirty="0"/>
              <a:t>Library: OpenCV (cv2) – For image processing and manipulation</a:t>
            </a:r>
          </a:p>
          <a:p>
            <a:pPr marL="0" indent="0">
              <a:buNone/>
            </a:pPr>
            <a:r>
              <a:rPr lang="en-IN" dirty="0"/>
              <a:t>Additional: NumPy – For handling pixel arrays efficiently</a:t>
            </a:r>
          </a:p>
          <a:p>
            <a:pPr marL="0" indent="0">
              <a:buNone/>
            </a:pPr>
            <a:r>
              <a:rPr lang="en-IN" dirty="0"/>
              <a:t>Optional: </a:t>
            </a:r>
            <a:r>
              <a:rPr lang="en-IN" dirty="0" err="1"/>
              <a:t>os</a:t>
            </a:r>
            <a:r>
              <a:rPr lang="en-IN" dirty="0"/>
              <a:t> – For file handling and automation tasks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High Imperceptibility: Uses optimized LSB steganography to hide data without visible distortion.</a:t>
            </a:r>
          </a:p>
          <a:p>
            <a:pPr marL="0" indent="0">
              <a:buNone/>
            </a:pPr>
            <a:r>
              <a:rPr lang="en-IN" sz="1800" b="1" dirty="0">
                <a:solidFill>
                  <a:srgbClr val="0F0F0F"/>
                </a:solidFill>
              </a:rPr>
              <a:t>Custom OpenCV Implementation: No external libraries, ensuring full control over image processing.</a:t>
            </a:r>
          </a:p>
          <a:p>
            <a:pPr marL="0" indent="0">
              <a:buNone/>
            </a:pPr>
            <a:r>
              <a:rPr lang="en-IN" sz="1800" b="1" dirty="0">
                <a:solidFill>
                  <a:srgbClr val="0F0F0F"/>
                </a:solidFill>
              </a:rPr>
              <a:t>Enhanced Security: Can integrate bitwise operations or encryption for added protection.</a:t>
            </a:r>
          </a:p>
          <a:p>
            <a:pPr marL="0" indent="0">
              <a:buNone/>
            </a:pPr>
            <a:r>
              <a:rPr lang="en-IN" sz="1800" b="1" dirty="0">
                <a:solidFill>
                  <a:srgbClr val="0F0F0F"/>
                </a:solidFill>
              </a:rPr>
              <a:t>Scalability: Supports hiding data in grayscale or </a:t>
            </a:r>
            <a:r>
              <a:rPr lang="en-IN" sz="1800" b="1" dirty="0" err="1">
                <a:solidFill>
                  <a:srgbClr val="0F0F0F"/>
                </a:solidFill>
              </a:rPr>
              <a:t>color</a:t>
            </a:r>
            <a:r>
              <a:rPr lang="en-IN" sz="1800" b="1" dirty="0">
                <a:solidFill>
                  <a:srgbClr val="0F0F0F"/>
                </a:solidFill>
              </a:rPr>
              <a:t> images with adjustable capacity.</a:t>
            </a:r>
          </a:p>
          <a:p>
            <a:pPr marL="0" indent="0">
              <a:buNone/>
            </a:pPr>
            <a:r>
              <a:rPr lang="en-IN" sz="1800" b="1" dirty="0">
                <a:solidFill>
                  <a:srgbClr val="0F0F0F"/>
                </a:solidFill>
              </a:rPr>
              <a:t>Steganalysis Resistance: Potential to add noise reduction or random pixel embedding to evade detection.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t>Cybersecurity Professionals – For secure communication and data protection.</a:t>
            </a:r>
          </a:p>
          <a:p>
            <a:pPr marL="0" indent="0">
              <a:buNone/>
            </a:pPr>
            <a:r>
              <a:rPr lang="en-US" dirty="0"/>
              <a:t>Government &amp; Defense – To transmit classified information covertly.</a:t>
            </a:r>
          </a:p>
          <a:p>
            <a:pPr marL="0" indent="0">
              <a:buNone/>
            </a:pPr>
            <a:r>
              <a:rPr lang="en-US" dirty="0"/>
              <a:t>Journalists &amp; Activists – For secure message exchange in restricted environments.</a:t>
            </a:r>
          </a:p>
          <a:p>
            <a:pPr marL="0" indent="0">
              <a:buNone/>
            </a:pPr>
            <a:r>
              <a:rPr lang="en-US" dirty="0"/>
              <a:t>Forensic Experts – To hide and recover crucial evidence securely.</a:t>
            </a:r>
          </a:p>
          <a:p>
            <a:pPr marL="0" indent="0">
              <a:buNone/>
            </a:pPr>
            <a:r>
              <a:rPr lang="en-US" dirty="0"/>
              <a:t>General Users – Anyone needing confidential data storage within images.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C1625D5F-456C-2836-4C1C-5EA3E424B33F}"/>
              </a:ext>
            </a:extLst>
          </p:cNvPr>
          <p:cNvPicPr>
            <a:picLocks noGrp="1" noChangeAspect="1"/>
          </p:cNvPicPr>
          <p:nvPr>
            <p:ph idx="1"/>
          </p:nvPr>
        </p:nvPicPr>
        <p:blipFill>
          <a:blip r:embed="rId2"/>
          <a:srcRect/>
          <a:stretch/>
        </p:blipFill>
        <p:spPr>
          <a:xfrm>
            <a:off x="6201245" y="1313047"/>
            <a:ext cx="4982187" cy="2739308"/>
          </a:xfrm>
        </p:spPr>
      </p:pic>
      <p:pic>
        <p:nvPicPr>
          <p:cNvPr id="11" name="Picture 10">
            <a:extLst>
              <a:ext uri="{FF2B5EF4-FFF2-40B4-BE49-F238E27FC236}">
                <a16:creationId xmlns:a16="http://schemas.microsoft.com/office/drawing/2014/main" id="{B817A284-9942-BAC2-1022-832597194451}"/>
              </a:ext>
            </a:extLst>
          </p:cNvPr>
          <p:cNvPicPr>
            <a:picLocks noChangeAspect="1"/>
          </p:cNvPicPr>
          <p:nvPr/>
        </p:nvPicPr>
        <p:blipFill>
          <a:blip r:embed="rId3"/>
          <a:stretch>
            <a:fillRect/>
          </a:stretch>
        </p:blipFill>
        <p:spPr>
          <a:xfrm>
            <a:off x="487680" y="1232452"/>
            <a:ext cx="5059679" cy="2900498"/>
          </a:xfrm>
          <a:prstGeom prst="rect">
            <a:avLst/>
          </a:prstGeom>
        </p:spPr>
      </p:pic>
      <p:pic>
        <p:nvPicPr>
          <p:cNvPr id="13" name="Picture 12">
            <a:extLst>
              <a:ext uri="{FF2B5EF4-FFF2-40B4-BE49-F238E27FC236}">
                <a16:creationId xmlns:a16="http://schemas.microsoft.com/office/drawing/2014/main" id="{9B0BE3A1-CD8A-877A-BB3E-3E4524FD0D4A}"/>
              </a:ext>
            </a:extLst>
          </p:cNvPr>
          <p:cNvPicPr>
            <a:picLocks noChangeAspect="1"/>
          </p:cNvPicPr>
          <p:nvPr/>
        </p:nvPicPr>
        <p:blipFill>
          <a:blip r:embed="rId4"/>
          <a:stretch>
            <a:fillRect/>
          </a:stretch>
        </p:blipFill>
        <p:spPr>
          <a:xfrm>
            <a:off x="2762864" y="4213545"/>
            <a:ext cx="5820697" cy="24384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a secure and efficient image steganography technique using OpenCV, ensuring covert data transmission. By leveraging LSB-based embedding, it maintains high imperceptibility while maximizing data capacity. The custom implementation provides full control and flexibility, making it suitable for secure communication. With potential enhancements like encryption and steganalysis resistance, this method offers a robust solution for data hiding in various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https://github.com/Rakire/Steganography-.git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446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konduru rakesh</cp:lastModifiedBy>
  <cp:revision>27</cp:revision>
  <dcterms:created xsi:type="dcterms:W3CDTF">2021-05-26T16:50:10Z</dcterms:created>
  <dcterms:modified xsi:type="dcterms:W3CDTF">2025-02-19T17:18:07Z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