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90" r:id="rId11"/>
    <p:sldId id="286" r:id="rId12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6699"/>
    <a:srgbClr val="003366"/>
    <a:srgbClr val="66FF33"/>
    <a:srgbClr val="339966"/>
    <a:srgbClr val="339933"/>
    <a:srgbClr val="DDDDDD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94" autoAdjust="0"/>
  </p:normalViewPr>
  <p:slideViewPr>
    <p:cSldViewPr>
      <p:cViewPr>
        <p:scale>
          <a:sx n="100" d="100"/>
          <a:sy n="100" d="100"/>
        </p:scale>
        <p:origin x="-1954" y="-79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발표 양식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5375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방지윤님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Main, File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Parser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신승관님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InputManager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양락준님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Operator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정병훈님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OptionSelector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Sort, Employee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48351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File</a:t>
            </a:r>
            <a:r>
              <a:rPr lang="ko-KR" altLang="en-US" dirty="0"/>
              <a:t>을 </a:t>
            </a:r>
            <a:r>
              <a:rPr lang="en-US" altLang="ko-KR" dirty="0"/>
              <a:t>Read &amp; Parsing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명령어가 </a:t>
            </a:r>
            <a:r>
              <a:rPr lang="en-US" altLang="ko-KR" dirty="0"/>
              <a:t>Add</a:t>
            </a:r>
            <a:r>
              <a:rPr lang="ko-KR" altLang="en-US" dirty="0"/>
              <a:t>면 추가하고 끝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하나의 데이터를 닮을 클래스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데이터 클래스를 저장하고 있을 클래스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옵션 정의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옵션은 배열로 정의하면 </a:t>
            </a:r>
            <a:r>
              <a:rPr lang="ko-KR" altLang="en-US" dirty="0" err="1"/>
              <a:t>될듯</a:t>
            </a:r>
            <a:r>
              <a:rPr lang="en-US" altLang="ko-KR" dirty="0"/>
              <a:t>..?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옵션에 따라 </a:t>
            </a:r>
            <a:r>
              <a:rPr lang="en-US" altLang="ko-KR" dirty="0" err="1"/>
              <a:t>Serch</a:t>
            </a:r>
            <a:r>
              <a:rPr lang="en-US" altLang="ko-KR" dirty="0"/>
              <a:t> </a:t>
            </a:r>
            <a:r>
              <a:rPr lang="ko-KR" altLang="en-US" dirty="0"/>
              <a:t>종류가 달라짐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옵션 종류를 담을 클래스 필요</a:t>
            </a:r>
          </a:p>
          <a:p>
            <a:r>
              <a:rPr lang="en-US" altLang="ko-KR" dirty="0"/>
              <a:t>4. Search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옵션에 맞는 </a:t>
            </a:r>
            <a:r>
              <a:rPr lang="en-US" altLang="ko-KR" dirty="0"/>
              <a:t>Search class </a:t>
            </a:r>
            <a:r>
              <a:rPr lang="ko-KR" altLang="en-US" dirty="0"/>
              <a:t>생성해서 </a:t>
            </a:r>
            <a:r>
              <a:rPr lang="en-US" altLang="ko-KR" dirty="0"/>
              <a:t>data list </a:t>
            </a:r>
            <a:r>
              <a:rPr lang="ko-KR" altLang="en-US" dirty="0"/>
              <a:t>리턴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옵셜별</a:t>
            </a:r>
            <a:r>
              <a:rPr lang="ko-KR" altLang="en-US" dirty="0"/>
              <a:t> </a:t>
            </a:r>
            <a:r>
              <a:rPr lang="en-US" altLang="ko-KR" dirty="0" err="1"/>
              <a:t>seach</a:t>
            </a:r>
            <a:r>
              <a:rPr lang="en-US" altLang="ko-KR" dirty="0"/>
              <a:t> </a:t>
            </a:r>
            <a:r>
              <a:rPr lang="ko-KR" altLang="en-US" dirty="0"/>
              <a:t>클래스 필요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명령어 실행</a:t>
            </a:r>
            <a:r>
              <a:rPr lang="en-US" altLang="ko-KR" dirty="0"/>
              <a:t>(</a:t>
            </a:r>
            <a:r>
              <a:rPr lang="en-US" altLang="ko-KR" dirty="0" err="1"/>
              <a:t>sch</a:t>
            </a:r>
            <a:r>
              <a:rPr lang="en-US" altLang="ko-KR" dirty="0"/>
              <a:t>, mod, del)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명령어에 맞는 </a:t>
            </a:r>
            <a:r>
              <a:rPr lang="en-US" altLang="ko-KR" dirty="0"/>
              <a:t>execute </a:t>
            </a:r>
            <a:r>
              <a:rPr lang="ko-KR" altLang="en-US" dirty="0"/>
              <a:t>생성해서 실행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명령별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클래스 필요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결과 정렬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결과 입력</a:t>
            </a:r>
          </a:p>
        </p:txBody>
      </p:sp>
    </p:spTree>
    <p:extLst>
      <p:ext uri="{BB962C8B-B14F-4D97-AF65-F5344CB8AC3E}">
        <p14:creationId xmlns:p14="http://schemas.microsoft.com/office/powerpoint/2010/main" val="33685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771550"/>
            <a:ext cx="2350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팀 프로젝트 설계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필요한 기능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input.txt </a:t>
            </a:r>
            <a:r>
              <a:rPr lang="ko-KR" altLang="en-US" sz="1400" dirty="0" smtClean="0">
                <a:latin typeface="+mn-ea"/>
              </a:rPr>
              <a:t>파일 읽기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내용 </a:t>
            </a:r>
            <a:r>
              <a:rPr lang="ko-KR" altLang="en-US" sz="1400" dirty="0" err="1" smtClean="0">
                <a:latin typeface="+mn-ea"/>
              </a:rPr>
              <a:t>파싱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저장 </a:t>
            </a:r>
            <a:r>
              <a:rPr lang="en-US" altLang="ko-KR" sz="1400" dirty="0" smtClean="0">
                <a:latin typeface="+mn-ea"/>
              </a:rPr>
              <a:t>(DB)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조회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변경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Data </a:t>
            </a:r>
            <a:r>
              <a:rPr lang="ko-KR" altLang="en-US" sz="1400" dirty="0" smtClean="0">
                <a:latin typeface="+mn-ea"/>
              </a:rPr>
              <a:t>삭제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정렬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Output.txt </a:t>
            </a:r>
            <a:r>
              <a:rPr lang="ko-KR" altLang="en-US" sz="1400" dirty="0" smtClean="0">
                <a:latin typeface="+mn-ea"/>
              </a:rPr>
              <a:t>파일 만들기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9792" y="778431"/>
            <a:ext cx="230425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</a:t>
            </a:r>
            <a:r>
              <a:rPr lang="ko-KR" altLang="en-US" dirty="0" smtClean="0">
                <a:solidFill>
                  <a:schemeClr val="tx1"/>
                </a:solidFill>
              </a:rPr>
              <a:t>파일 읽기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파일 읽기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1813405"/>
            <a:ext cx="2304256" cy="470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</a:t>
            </a:r>
            <a:r>
              <a:rPr lang="ko-KR" altLang="en-US" dirty="0" err="1" smtClean="0">
                <a:solidFill>
                  <a:schemeClr val="tx1"/>
                </a:solidFill>
              </a:rPr>
              <a:t>파싱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2499742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3507854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12160" y="2613877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0224" y="3579862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내용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2160" y="1779662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9952" y="4443958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 </a:t>
            </a:r>
            <a:r>
              <a:rPr lang="ko-KR" altLang="en-US" dirty="0" smtClean="0">
                <a:solidFill>
                  <a:schemeClr val="tx1"/>
                </a:solidFill>
              </a:rPr>
              <a:t>파일 만들기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2" y="25638"/>
            <a:ext cx="9154412" cy="492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90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411510"/>
            <a:ext cx="610242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Main : File Read, Parsing, </a:t>
            </a:r>
            <a:r>
              <a:rPr lang="ko-KR" altLang="en-US" dirty="0"/>
              <a:t>명령어 실행</a:t>
            </a:r>
          </a:p>
          <a:p>
            <a:endParaRPr lang="ko-KR" altLang="en-US" dirty="0"/>
          </a:p>
          <a:p>
            <a:r>
              <a:rPr lang="en-US" altLang="ko-KR" dirty="0"/>
              <a:t>Data : </a:t>
            </a:r>
            <a:r>
              <a:rPr lang="ko-KR" altLang="en-US" dirty="0"/>
              <a:t>데이터 정보 저장</a:t>
            </a:r>
          </a:p>
          <a:p>
            <a:endParaRPr lang="ko-KR" altLang="en-US" dirty="0"/>
          </a:p>
          <a:p>
            <a:r>
              <a:rPr lang="en-US" altLang="ko-KR" dirty="0" err="1"/>
              <a:t>DataManager</a:t>
            </a:r>
            <a:r>
              <a:rPr lang="en-US" altLang="ko-KR" dirty="0"/>
              <a:t> : </a:t>
            </a:r>
            <a:r>
              <a:rPr lang="ko-KR" altLang="en-US" dirty="0"/>
              <a:t>데이터 관리</a:t>
            </a:r>
          </a:p>
          <a:p>
            <a:r>
              <a:rPr lang="en-US" altLang="ko-KR" dirty="0"/>
              <a:t>- add()</a:t>
            </a:r>
          </a:p>
          <a:p>
            <a:r>
              <a:rPr lang="en-US" altLang="ko-KR" dirty="0"/>
              <a:t>- select(Selector s)</a:t>
            </a:r>
          </a:p>
          <a:p>
            <a:r>
              <a:rPr lang="en-US" altLang="ko-KR" dirty="0"/>
              <a:t>- delete()</a:t>
            </a:r>
          </a:p>
          <a:p>
            <a:r>
              <a:rPr lang="en-US" altLang="ko-KR" dirty="0"/>
              <a:t>- mod()</a:t>
            </a:r>
          </a:p>
          <a:p>
            <a:endParaRPr lang="en-US" altLang="ko-KR" dirty="0"/>
          </a:p>
          <a:p>
            <a:r>
              <a:rPr lang="en-US" altLang="ko-KR" dirty="0"/>
              <a:t>Selector : </a:t>
            </a:r>
            <a:r>
              <a:rPr lang="ko-KR" altLang="en-US" dirty="0"/>
              <a:t>조건에 맞는 데이터 조회</a:t>
            </a:r>
            <a:r>
              <a:rPr lang="en-US" altLang="ko-KR" dirty="0"/>
              <a:t>(Interface) </a:t>
            </a:r>
            <a:r>
              <a:rPr lang="ko-KR" altLang="en-US" dirty="0"/>
              <a:t>방법</a:t>
            </a:r>
            <a:r>
              <a:rPr lang="en-US" altLang="ko-KR" dirty="0"/>
              <a:t>(compare?)</a:t>
            </a:r>
          </a:p>
          <a:p>
            <a:endParaRPr lang="en-US" altLang="ko-KR" dirty="0"/>
          </a:p>
          <a:p>
            <a:r>
              <a:rPr lang="en-US" altLang="ko-KR" dirty="0"/>
              <a:t>Sorter : </a:t>
            </a:r>
            <a:r>
              <a:rPr lang="ko-KR" altLang="en-US" dirty="0"/>
              <a:t>데이터 정렬</a:t>
            </a:r>
          </a:p>
          <a:p>
            <a:endParaRPr lang="ko-KR" altLang="en-US" dirty="0"/>
          </a:p>
          <a:p>
            <a:r>
              <a:rPr lang="en-US" altLang="ko-KR" dirty="0" err="1"/>
              <a:t>OutputWriter</a:t>
            </a:r>
            <a:r>
              <a:rPr lang="en-US" altLang="ko-KR" dirty="0"/>
              <a:t> : output.txt</a:t>
            </a:r>
            <a:r>
              <a:rPr lang="ko-KR" altLang="en-US" dirty="0"/>
              <a:t>에 기록</a:t>
            </a:r>
          </a:p>
        </p:txBody>
      </p:sp>
    </p:spTree>
    <p:extLst>
      <p:ext uri="{BB962C8B-B14F-4D97-AF65-F5344CB8AC3E}">
        <p14:creationId xmlns:p14="http://schemas.microsoft.com/office/powerpoint/2010/main" val="82824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41151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3528" y="1059582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1680" y="1059582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FileManager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972" y="365187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1787948"/>
            <a:ext cx="1457438" cy="13598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900" dirty="0" smtClean="0"/>
              <a:t>Add</a:t>
            </a:r>
          </a:p>
          <a:p>
            <a:r>
              <a:rPr lang="en-US" altLang="ko-KR" sz="900" dirty="0" smtClean="0"/>
              <a:t>Del</a:t>
            </a:r>
          </a:p>
          <a:p>
            <a:r>
              <a:rPr lang="en-US" altLang="ko-KR" sz="900" dirty="0" err="1" smtClean="0"/>
              <a:t>Sch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Mod</a:t>
            </a:r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97855" y="248172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85713" y="3435846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</a:p>
        </p:txBody>
      </p: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 flipH="1">
            <a:off x="755576" y="699542"/>
            <a:ext cx="1440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  <a:endCxn id="8" idx="0"/>
          </p:cNvCxnSpPr>
          <p:nvPr/>
        </p:nvCxnSpPr>
        <p:spPr>
          <a:xfrm>
            <a:off x="899592" y="699542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37052" y="1780222"/>
            <a:ext cx="1024899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892183" y="245568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4078363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5185" y="3793337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-p : </a:t>
            </a: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recode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줄단위로</a:t>
            </a:r>
            <a:r>
              <a:rPr lang="ko-KR" altLang="en-US" sz="1000" dirty="0" smtClean="0"/>
              <a:t>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줄 까지 출력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081198" y="4099013"/>
            <a:ext cx="3095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1198" y="473199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추가 옵션 가능</a:t>
            </a:r>
            <a:endParaRPr lang="en-US" altLang="ko-KR" sz="1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75032" y="2467881"/>
            <a:ext cx="665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ADD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SCH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032" y="1780222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43798" y="100354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쓰</a:t>
            </a:r>
            <a:r>
              <a:rPr lang="ko-KR" altLang="en-US" sz="1000" dirty="0"/>
              <a:t>기</a:t>
            </a:r>
            <a:endParaRPr lang="en-US" altLang="ko-KR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79512" y="195486"/>
            <a:ext cx="7128792" cy="478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41151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059582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1680" y="1059582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FileManager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972" y="3765689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0873" y="1901767"/>
            <a:ext cx="1457438" cy="13598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900" dirty="0" smtClean="0"/>
              <a:t>Add</a:t>
            </a:r>
          </a:p>
          <a:p>
            <a:r>
              <a:rPr lang="en-US" altLang="ko-KR" sz="900" dirty="0" smtClean="0"/>
              <a:t>Del</a:t>
            </a:r>
          </a:p>
          <a:p>
            <a:r>
              <a:rPr lang="en-US" altLang="ko-KR" sz="900" dirty="0" err="1" smtClean="0"/>
              <a:t>Sch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Mod</a:t>
            </a:r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85557" y="2949483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85713" y="3549665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</a:t>
            </a:r>
            <a:r>
              <a:rPr lang="ko-KR" altLang="en-US" dirty="0"/>
              <a:t>션</a:t>
            </a:r>
          </a:p>
        </p:txBody>
      </p: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>
            <a:off x="899592" y="69954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  <a:endCxn id="8" idx="0"/>
          </p:cNvCxnSpPr>
          <p:nvPr/>
        </p:nvCxnSpPr>
        <p:spPr>
          <a:xfrm>
            <a:off x="899592" y="699542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37052" y="1894041"/>
            <a:ext cx="1024899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85557" y="2319865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4192182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75185" y="3907156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-p : </a:t>
            </a: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recode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줄단위로</a:t>
            </a:r>
            <a:r>
              <a:rPr lang="ko-KR" altLang="en-US" sz="1000" dirty="0" smtClean="0"/>
              <a:t>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줄 까지 출력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081198" y="4212832"/>
            <a:ext cx="3095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1198" y="484580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추가 옵션 가능</a:t>
            </a:r>
            <a:endParaRPr lang="en-US" altLang="ko-KR" sz="1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662734" y="2935643"/>
            <a:ext cx="665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ADD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DEL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SCH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032" y="1894041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43798" y="100354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읽기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쓰</a:t>
            </a:r>
            <a:r>
              <a:rPr lang="ko-KR" altLang="en-US" sz="1000" dirty="0"/>
              <a:t>기</a:t>
            </a:r>
            <a:endParaRPr lang="en-US" altLang="ko-KR" sz="1000" dirty="0" smtClean="0"/>
          </a:p>
        </p:txBody>
      </p:sp>
      <p:cxnSp>
        <p:nvCxnSpPr>
          <p:cNvPr id="3" name="직선 화살표 연결선 2"/>
          <p:cNvCxnSpPr>
            <a:stCxn id="7" idx="2"/>
            <a:endCxn id="11" idx="0"/>
          </p:cNvCxnSpPr>
          <p:nvPr/>
        </p:nvCxnSpPr>
        <p:spPr>
          <a:xfrm>
            <a:off x="899592" y="1347614"/>
            <a:ext cx="0" cy="554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7155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492839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InputManager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4880" y="627534"/>
            <a:ext cx="2448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 쪼개기 위한 </a:t>
            </a:r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Return 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6584" y="1331256"/>
            <a:ext cx="5220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Interface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Option, </a:t>
            </a:r>
            <a:r>
              <a:rPr lang="ko-KR" altLang="en-US" dirty="0" smtClean="0"/>
              <a:t>반영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분류 하기 위한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4011910"/>
            <a:ext cx="103663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2174" y="4011910"/>
            <a:ext cx="9388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4587974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91702" y="458142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89675" y="458142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80874" y="458142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7129" y="4552841"/>
            <a:ext cx="2553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연산이 진행되는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217723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FileManager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55798" y="200156"/>
            <a:ext cx="1393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7618" y="2227814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AddInputManager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7618" y="2599152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Sch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97618" y="2945717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7619" y="3291830"/>
            <a:ext cx="2122714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DelInputManager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2517366"/>
            <a:ext cx="36905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 Options, String Key, String Value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90828" y="2192681"/>
            <a:ext cx="12968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 </a:t>
            </a:r>
            <a:r>
              <a:rPr lang="en-US" altLang="ko-KR" dirty="0" err="1" smtClean="0"/>
              <a:t>Infos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96403" y="2887184"/>
            <a:ext cx="65138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 Options, String Key, String Value, String </a:t>
            </a:r>
            <a:r>
              <a:rPr lang="en-US" altLang="ko-KR" dirty="0" err="1" smtClean="0"/>
              <a:t>ChgKey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ChgValue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20333" y="3243110"/>
            <a:ext cx="36905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 Options, String Key, String Value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9" idx="0"/>
            <a:endCxn id="7" idx="2"/>
          </p:cNvCxnSpPr>
          <p:nvPr/>
        </p:nvCxnSpPr>
        <p:spPr>
          <a:xfrm flipV="1">
            <a:off x="1259482" y="1780871"/>
            <a:ext cx="150" cy="446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1"/>
            <a:endCxn id="10" idx="1"/>
          </p:cNvCxnSpPr>
          <p:nvPr/>
        </p:nvCxnSpPr>
        <p:spPr>
          <a:xfrm rot="10800000" flipV="1">
            <a:off x="395536" y="1636854"/>
            <a:ext cx="12700" cy="2519071"/>
          </a:xfrm>
          <a:prstGeom prst="bentConnector3">
            <a:avLst>
              <a:gd name="adj1" fmla="val 24415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6" y="3688745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23728" y="1619288"/>
            <a:ext cx="7225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getOperator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연산에 맞는 </a:t>
            </a:r>
            <a:r>
              <a:rPr lang="en-US" altLang="ko-KR" dirty="0" smtClean="0"/>
              <a:t>Operator return (</a:t>
            </a:r>
            <a:r>
              <a:rPr lang="ko-KR" altLang="en-US" dirty="0" smtClean="0"/>
              <a:t>필요한 정보들 다 포함하여 생성 </a:t>
            </a:r>
            <a:r>
              <a:rPr lang="ko-KR" altLang="en-US" dirty="0"/>
              <a:t>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8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054996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776285"/>
            <a:ext cx="172819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InputManager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484847"/>
            <a:ext cx="1036638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406091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63710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61683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52882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501169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FileManager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7618" y="2715766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AddInputManager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8533" y="2714895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Sch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44008" y="2714895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876256" y="2715766"/>
            <a:ext cx="2122714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DelInputManager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9" idx="0"/>
            <a:endCxn id="7" idx="2"/>
          </p:cNvCxnSpPr>
          <p:nvPr/>
        </p:nvCxnSpPr>
        <p:spPr>
          <a:xfrm flipV="1">
            <a:off x="1259482" y="2064317"/>
            <a:ext cx="150" cy="65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1"/>
            <a:endCxn id="10" idx="1"/>
          </p:cNvCxnSpPr>
          <p:nvPr/>
        </p:nvCxnSpPr>
        <p:spPr>
          <a:xfrm rot="10800000" flipV="1">
            <a:off x="395536" y="1920301"/>
            <a:ext cx="12700" cy="170856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67795" y="3196815"/>
            <a:ext cx="1353243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0" idx="0"/>
            <a:endCxn id="7" idx="2"/>
          </p:cNvCxnSpPr>
          <p:nvPr/>
        </p:nvCxnSpPr>
        <p:spPr>
          <a:xfrm flipH="1" flipV="1">
            <a:off x="1259632" y="2064317"/>
            <a:ext cx="2220765" cy="65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0"/>
            <a:endCxn id="7" idx="2"/>
          </p:cNvCxnSpPr>
          <p:nvPr/>
        </p:nvCxnSpPr>
        <p:spPr>
          <a:xfrm flipH="1" flipV="1">
            <a:off x="1259632" y="2064317"/>
            <a:ext cx="4446240" cy="65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0"/>
            <a:endCxn id="7" idx="2"/>
          </p:cNvCxnSpPr>
          <p:nvPr/>
        </p:nvCxnSpPr>
        <p:spPr>
          <a:xfrm flipH="1" flipV="1">
            <a:off x="1259632" y="2064317"/>
            <a:ext cx="6677981" cy="65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2" idx="0"/>
            <a:endCxn id="10" idx="2"/>
          </p:cNvCxnSpPr>
          <p:nvPr/>
        </p:nvCxnSpPr>
        <p:spPr>
          <a:xfrm flipV="1">
            <a:off x="899592" y="3772879"/>
            <a:ext cx="1426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0"/>
            <a:endCxn id="10" idx="2"/>
          </p:cNvCxnSpPr>
          <p:nvPr/>
        </p:nvCxnSpPr>
        <p:spPr>
          <a:xfrm flipH="1" flipV="1">
            <a:off x="913855" y="3772879"/>
            <a:ext cx="981903" cy="28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10" idx="2"/>
          </p:cNvCxnSpPr>
          <p:nvPr/>
        </p:nvCxnSpPr>
        <p:spPr>
          <a:xfrm flipH="1" flipV="1">
            <a:off x="913855" y="3772879"/>
            <a:ext cx="1979876" cy="28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0"/>
            <a:endCxn id="10" idx="2"/>
          </p:cNvCxnSpPr>
          <p:nvPr/>
        </p:nvCxnSpPr>
        <p:spPr>
          <a:xfrm flipH="1" flipV="1">
            <a:off x="913855" y="3772879"/>
            <a:ext cx="2971075" cy="281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166574" y="3196815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579266" y="1776284"/>
            <a:ext cx="206474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OptionSelector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461682" y="4573566"/>
            <a:ext cx="991199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Selector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48062" y="478932"/>
            <a:ext cx="302433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FirstNameOptionSelector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148063" y="1343028"/>
            <a:ext cx="3456385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LastPhoneNumberOptionSelector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>
            <a:stCxn id="7" idx="3"/>
            <a:endCxn id="51" idx="1"/>
          </p:cNvCxnSpPr>
          <p:nvPr/>
        </p:nvCxnSpPr>
        <p:spPr>
          <a:xfrm flipV="1">
            <a:off x="2123728" y="1920300"/>
            <a:ext cx="4555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0226" y="4907995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8289" y="1054996"/>
            <a:ext cx="3095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0367" y="782632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-p : </a:t>
            </a: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recode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줄단위로</a:t>
            </a:r>
            <a:r>
              <a:rPr lang="ko-KR" altLang="en-US" sz="1000" dirty="0" smtClean="0"/>
              <a:t>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줄 까지 출력</a:t>
            </a:r>
            <a:endParaRPr lang="en-US" altLang="ko-KR" sz="10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148062" y="1631060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BirthdayOptionSelector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5148062" y="766964"/>
            <a:ext cx="302433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LastNameOptionSelector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5148062" y="1054996"/>
            <a:ext cx="345638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MidPhoneNumberOptionSelector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148062" y="3147814"/>
            <a:ext cx="4000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Add </a:t>
            </a:r>
            <a:r>
              <a:rPr lang="ko-KR" altLang="en-US" dirty="0" smtClean="0"/>
              <a:t>완료 후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한번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</a:t>
            </a:r>
            <a:r>
              <a:rPr lang="ko-KR" altLang="en-US" dirty="0" smtClean="0"/>
              <a:t>직전 연산자</a:t>
            </a:r>
            <a:r>
              <a:rPr lang="en-US" altLang="ko-KR" dirty="0" smtClean="0"/>
              <a:t>==ADD&amp;&amp;</a:t>
            </a:r>
            <a:r>
              <a:rPr lang="ko-KR" altLang="en-US" dirty="0" smtClean="0"/>
              <a:t>현재 연산자 </a:t>
            </a:r>
            <a:r>
              <a:rPr lang="en-US" altLang="ko-KR" dirty="0" smtClean="0"/>
              <a:t>!=ADD)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148064" y="1919092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BirthdayOptionSelector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5148064" y="2207124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BirthdayOptionSelector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23528" y="10133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054996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920301"/>
            <a:ext cx="172819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InputManager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3579862"/>
            <a:ext cx="1036638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4060911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63710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61683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52882" y="4054358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5536" y="501169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FileManager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7618" y="2859782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AddInputManager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8533" y="2858911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Sch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44008" y="2858911"/>
            <a:ext cx="2123728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</a:t>
            </a:r>
            <a:r>
              <a:rPr lang="en-US" altLang="ko-KR" dirty="0" err="1"/>
              <a:t>InputManager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876256" y="2859782"/>
            <a:ext cx="2122714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DelInputManager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19" idx="0"/>
            <a:endCxn id="7" idx="2"/>
          </p:cNvCxnSpPr>
          <p:nvPr/>
        </p:nvCxnSpPr>
        <p:spPr>
          <a:xfrm flipV="1">
            <a:off x="1259482" y="2208333"/>
            <a:ext cx="150" cy="65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7" idx="1"/>
            <a:endCxn id="10" idx="1"/>
          </p:cNvCxnSpPr>
          <p:nvPr/>
        </p:nvCxnSpPr>
        <p:spPr>
          <a:xfrm rot="10800000" flipV="1">
            <a:off x="395536" y="2064316"/>
            <a:ext cx="12700" cy="165956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410719" y="1491630"/>
            <a:ext cx="1353243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0" idx="0"/>
            <a:endCxn id="7" idx="2"/>
          </p:cNvCxnSpPr>
          <p:nvPr/>
        </p:nvCxnSpPr>
        <p:spPr>
          <a:xfrm flipH="1" flipV="1">
            <a:off x="1259632" y="2208333"/>
            <a:ext cx="2220765" cy="65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0"/>
            <a:endCxn id="7" idx="2"/>
          </p:cNvCxnSpPr>
          <p:nvPr/>
        </p:nvCxnSpPr>
        <p:spPr>
          <a:xfrm flipH="1" flipV="1">
            <a:off x="1259632" y="2208333"/>
            <a:ext cx="4446240" cy="650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0"/>
            <a:endCxn id="7" idx="2"/>
          </p:cNvCxnSpPr>
          <p:nvPr/>
        </p:nvCxnSpPr>
        <p:spPr>
          <a:xfrm flipH="1" flipV="1">
            <a:off x="1259632" y="2208333"/>
            <a:ext cx="6677981" cy="65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2" idx="0"/>
            <a:endCxn id="10" idx="2"/>
          </p:cNvCxnSpPr>
          <p:nvPr/>
        </p:nvCxnSpPr>
        <p:spPr>
          <a:xfrm flipV="1">
            <a:off x="899592" y="3867894"/>
            <a:ext cx="14263" cy="193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0"/>
            <a:endCxn id="10" idx="2"/>
          </p:cNvCxnSpPr>
          <p:nvPr/>
        </p:nvCxnSpPr>
        <p:spPr>
          <a:xfrm flipH="1" flipV="1">
            <a:off x="913855" y="3867894"/>
            <a:ext cx="981903" cy="18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0"/>
            <a:endCxn id="10" idx="2"/>
          </p:cNvCxnSpPr>
          <p:nvPr/>
        </p:nvCxnSpPr>
        <p:spPr>
          <a:xfrm flipH="1" flipV="1">
            <a:off x="913855" y="3867894"/>
            <a:ext cx="1979876" cy="18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5" idx="0"/>
            <a:endCxn id="10" idx="2"/>
          </p:cNvCxnSpPr>
          <p:nvPr/>
        </p:nvCxnSpPr>
        <p:spPr>
          <a:xfrm flipH="1" flipV="1">
            <a:off x="913855" y="3867894"/>
            <a:ext cx="2971075" cy="18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1052720" y="149163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852559" y="1920300"/>
            <a:ext cx="206474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OptionSelector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461682" y="4573566"/>
            <a:ext cx="991199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Selector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610610" y="-405550"/>
            <a:ext cx="302433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FirstNameOptionSelector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610611" y="458546"/>
            <a:ext cx="3456385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LastPhoneNumberOptionSelector</a:t>
            </a:r>
            <a:endParaRPr lang="ko-KR" altLang="en-US" sz="1400" dirty="0"/>
          </a:p>
        </p:txBody>
      </p:sp>
      <p:cxnSp>
        <p:nvCxnSpPr>
          <p:cNvPr id="55" name="직선 화살표 연결선 54"/>
          <p:cNvCxnSpPr>
            <a:stCxn id="7" idx="3"/>
            <a:endCxn id="51" idx="1"/>
          </p:cNvCxnSpPr>
          <p:nvPr/>
        </p:nvCxnSpPr>
        <p:spPr>
          <a:xfrm flipV="1">
            <a:off x="2123728" y="2064316"/>
            <a:ext cx="7288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20226" y="4907995"/>
            <a:ext cx="3448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사원번호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경력개발단계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전화번호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CERTI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48289" y="1054996"/>
            <a:ext cx="3095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0367" y="782632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-p : </a:t>
            </a: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recode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줄단위로</a:t>
            </a:r>
            <a:r>
              <a:rPr lang="ko-KR" altLang="en-US" sz="1000" dirty="0" smtClean="0"/>
              <a:t>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줄 까지 출력</a:t>
            </a:r>
            <a:endParaRPr lang="en-US" altLang="ko-KR" sz="10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5610610" y="746578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YearBirthdayOptionSelector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5610610" y="-117518"/>
            <a:ext cx="302433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LastNameOptionSelector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5610610" y="170514"/>
            <a:ext cx="3456386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MidPhoneNumberOptionSelector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9168497" y="1894737"/>
            <a:ext cx="4000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Add </a:t>
            </a:r>
            <a:r>
              <a:rPr lang="ko-KR" altLang="en-US" dirty="0" smtClean="0"/>
              <a:t>완료 후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한번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(</a:t>
            </a:r>
            <a:r>
              <a:rPr lang="ko-KR" altLang="en-US" dirty="0" smtClean="0"/>
              <a:t>직전 연산자</a:t>
            </a:r>
            <a:r>
              <a:rPr lang="en-US" altLang="ko-KR" dirty="0" smtClean="0"/>
              <a:t>==ADD&amp;&amp;</a:t>
            </a:r>
            <a:r>
              <a:rPr lang="ko-KR" altLang="en-US" dirty="0" smtClean="0"/>
              <a:t>현재 연산자 </a:t>
            </a:r>
            <a:r>
              <a:rPr lang="en-US" altLang="ko-KR" dirty="0" smtClean="0"/>
              <a:t>!=ADD)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610612" y="1034610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MonthBirthdayOptionSelector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5610612" y="1322642"/>
            <a:ext cx="3024337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DayBirthdayOptionSelector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23528" y="101330"/>
            <a:ext cx="864096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3543300"/>
            <a:ext cx="4752528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457356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양락</a:t>
            </a:r>
            <a:r>
              <a:rPr lang="ko-KR" altLang="en-US" dirty="0" err="1"/>
              <a:t>준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95422" y="192030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신승관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883088"/>
            <a:ext cx="9108504" cy="1336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504" y="71855"/>
            <a:ext cx="4536504" cy="1537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820472" y="11086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정병</a:t>
            </a:r>
            <a:r>
              <a:rPr lang="ko-KR" altLang="en-US" dirty="0"/>
              <a:t>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36875" y="8376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방지윤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436096" y="-497942"/>
            <a:ext cx="6624736" cy="2381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4" idx="1"/>
            <a:endCxn id="51" idx="3"/>
          </p:cNvCxnSpPr>
          <p:nvPr/>
        </p:nvCxnSpPr>
        <p:spPr>
          <a:xfrm flipH="1">
            <a:off x="4917301" y="566558"/>
            <a:ext cx="693310" cy="1497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614</Words>
  <Application>Microsoft Office PowerPoint</Application>
  <PresentationFormat>화면 슬라이드 쇼(16:9)</PresentationFormat>
  <Paragraphs>193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김수명</cp:lastModifiedBy>
  <cp:revision>1036</cp:revision>
  <dcterms:created xsi:type="dcterms:W3CDTF">2021-03-05T05:14:14Z</dcterms:created>
  <dcterms:modified xsi:type="dcterms:W3CDTF">2022-03-18T00:04:47Z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