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6" r:id="rId2"/>
    <p:sldId id="293" r:id="rId3"/>
    <p:sldId id="280" r:id="rId4"/>
    <p:sldId id="295" r:id="rId5"/>
    <p:sldId id="296" r:id="rId6"/>
    <p:sldId id="298" r:id="rId7"/>
    <p:sldId id="297" r:id="rId8"/>
    <p:sldId id="294" r:id="rId9"/>
    <p:sldId id="300" r:id="rId10"/>
    <p:sldId id="290" r:id="rId11"/>
  </p:sldIdLst>
  <p:sldSz cx="9144000" cy="5143500" type="screen16x9"/>
  <p:notesSz cx="9144000" cy="6858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00FF"/>
    <a:srgbClr val="006699"/>
    <a:srgbClr val="003366"/>
    <a:srgbClr val="66FF33"/>
    <a:srgbClr val="339966"/>
    <a:srgbClr val="339933"/>
    <a:srgbClr val="DDDDDD"/>
    <a:srgbClr val="33CC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94" autoAdjust="0"/>
  </p:normalViewPr>
  <p:slideViewPr>
    <p:cSldViewPr>
      <p:cViewPr varScale="1">
        <p:scale>
          <a:sx n="148" d="100"/>
          <a:sy n="148" d="100"/>
        </p:scale>
        <p:origin x="-562" y="-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68A44-C92D-4D71-AA96-C74C05C3F2D0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C616-CAEF-4796-B87D-4D591D1FD56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0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0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60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26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15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38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93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14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61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15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2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66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3111810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9835" y="1491630"/>
            <a:ext cx="3012320" cy="155601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Team Project</a:t>
            </a:r>
            <a:b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ko-KR" altLang="en-US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83568" y="1383618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7644" y="3867894"/>
            <a:ext cx="3648712" cy="494185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Code Review Agent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양성 과정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2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53752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방지윤님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Main, File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입출력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Parser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신승관님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InputManager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양락준님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Operator,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ResultMaker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정병훈님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OptionSelector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EmployeeManager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Sort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endParaRPr lang="en-US" altLang="ko-KR" sz="1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목차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36"/>
          <p:cNvSpPr txBox="1"/>
          <p:nvPr/>
        </p:nvSpPr>
        <p:spPr>
          <a:xfrm>
            <a:off x="251520" y="900465"/>
            <a:ext cx="38630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400" b="1" dirty="0" smtClean="0">
                <a:latin typeface="+mn-ea"/>
              </a:rPr>
              <a:t>진행 </a:t>
            </a:r>
            <a:r>
              <a:rPr lang="ko-KR" altLang="en-US" sz="1400" b="1" dirty="0">
                <a:latin typeface="+mn-ea"/>
              </a:rPr>
              <a:t>방법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초기 설계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r>
              <a:rPr lang="ko-KR" altLang="en-US" sz="1400" b="1" dirty="0">
                <a:latin typeface="+mn-ea"/>
              </a:rPr>
              <a:t> 방법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회고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3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8615627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그라운드 룰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서로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편하게 질문 할 수 있는 분위기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조성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의견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충돌시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다수결로 결정하되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2:2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경우 팀장에게 결정권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부여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출퇴근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준수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서로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메신저로 출 퇴근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인사하기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코드리뷰는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최대한 빠르게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하기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변경된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관련해서 참고할 만한 자료가 있을 경우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댓글로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적어주기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커밋은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이해하기 쉽도록 짧게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(100LOC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이내로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팀원의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기분을 상하지 않게 긍정적인 단어로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리뷰하기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피드백은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빠르고 상세하고 친절하게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다양한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의견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존중하기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그라운드 룰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6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8615627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코딩 스타일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Google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Style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적용하여 활용한다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(intellij-javaj-google-style.xml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ctrl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alt + L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누르면 자동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반영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Intent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공백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개로 한다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Naming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Rule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아래와 같이 한다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UpperCamelCase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TestClass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Test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중인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이름으로 시작하여 끝에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붙여준다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Interface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UpperCamelCase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lowerCamelCase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상수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모두 대문자로 하며 밑줄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각 단어를 구분한다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lowerCamelCase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파라미터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lowerCamelCase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코딩 스타일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9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861562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리뷰 정책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코드리뷰는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최대한 빠르게 하기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(3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이내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변경된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관련해서 참고할 만한 자료가 있을 경우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댓글로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적어주기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커밋은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이해하기 쉽도록 짧게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(100LOC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이내로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팀원의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기분을 상하지 않게 긍정적인 단어로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리뷰하기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피드백은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빠르고 상세하고 친절하게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모두 승인 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Merge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제목 앞에 어떤 종류의 수정인지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표시하기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feature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기능 추가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fix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버그 수정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docs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문서 수정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 코드 추가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refactor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style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의미에 영향을 주지 않는 변경사항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chore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빌드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부분 혹은 패키지 매니저 수정사항</a:t>
            </a:r>
          </a:p>
          <a:p>
            <a:pPr lvl="1">
              <a:lnSpc>
                <a:spcPct val="150000"/>
              </a:lnSpc>
            </a:pP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예시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[feature]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~~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 구현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리뷰 정책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3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8615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리뷰 정책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PR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templete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활용 하여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요청시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필수 입력 사항 입력하도록 함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리뷰 정책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9662"/>
            <a:ext cx="5547624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9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86156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Branch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정책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branch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두고 개인별로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development branch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따서 수정을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진행하고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PR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통해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branch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merge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최종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제출시에는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branch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Release branch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따서 제출 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Branch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정책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1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890365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팀 프로젝트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정리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필요한 기능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input.txt </a:t>
            </a:r>
            <a:r>
              <a:rPr lang="ko-KR" altLang="en-US" sz="1200" dirty="0" smtClean="0">
                <a:latin typeface="+mn-ea"/>
              </a:rPr>
              <a:t>파일 </a:t>
            </a:r>
            <a:r>
              <a:rPr lang="ko-KR" altLang="en-US" sz="1200" dirty="0" smtClean="0">
                <a:latin typeface="+mn-ea"/>
              </a:rPr>
              <a:t>읽기 </a:t>
            </a:r>
            <a:r>
              <a:rPr lang="en-US" altLang="ko-KR" sz="1200" dirty="0" smtClean="0">
                <a:latin typeface="+mn-ea"/>
              </a:rPr>
              <a:t>: input </a:t>
            </a:r>
            <a:r>
              <a:rPr lang="ko-KR" altLang="en-US" sz="1200" dirty="0" smtClean="0">
                <a:latin typeface="+mn-ea"/>
              </a:rPr>
              <a:t>파일 명 입력 받음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Data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파싱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연산자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옵션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내용 으로 </a:t>
            </a:r>
            <a:r>
              <a:rPr lang="ko-KR" altLang="en-US" sz="1200" dirty="0" smtClean="0">
                <a:latin typeface="+mn-ea"/>
              </a:rPr>
              <a:t>구분하여 내용 </a:t>
            </a:r>
            <a:r>
              <a:rPr lang="ko-KR" altLang="en-US" sz="1200" dirty="0" err="1" smtClean="0">
                <a:latin typeface="+mn-ea"/>
              </a:rPr>
              <a:t>파싱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Data </a:t>
            </a:r>
            <a:r>
              <a:rPr lang="ko-KR" altLang="en-US" sz="1200" dirty="0" smtClean="0">
                <a:latin typeface="+mn-ea"/>
              </a:rPr>
              <a:t>저장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en-US" altLang="ko-KR" sz="1200" dirty="0" smtClean="0">
                <a:latin typeface="+mn-ea"/>
              </a:rPr>
              <a:t>ADD </a:t>
            </a:r>
            <a:r>
              <a:rPr lang="ko-KR" altLang="en-US" sz="1200" dirty="0" smtClean="0">
                <a:latin typeface="+mn-ea"/>
              </a:rPr>
              <a:t>연산자인 경우 </a:t>
            </a:r>
            <a:r>
              <a:rPr lang="ko-KR" altLang="en-US" sz="1200" dirty="0" smtClean="0">
                <a:latin typeface="+mn-ea"/>
              </a:rPr>
              <a:t>임직원 정보를 담을 </a:t>
            </a:r>
            <a:r>
              <a:rPr lang="en-US" altLang="ko-KR" sz="1200" dirty="0" smtClean="0">
                <a:latin typeface="+mn-ea"/>
              </a:rPr>
              <a:t>Class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en-US" altLang="ko-KR" sz="1200" dirty="0" err="1" smtClean="0">
                <a:latin typeface="+mn-ea"/>
              </a:rPr>
              <a:t>ArrayList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에 저장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Data </a:t>
            </a:r>
            <a:r>
              <a:rPr lang="ko-KR" altLang="en-US" sz="1200" dirty="0" smtClean="0">
                <a:latin typeface="+mn-ea"/>
              </a:rPr>
              <a:t>조회 </a:t>
            </a:r>
            <a:r>
              <a:rPr lang="en-US" altLang="ko-KR" sz="1200" dirty="0" smtClean="0">
                <a:latin typeface="+mn-ea"/>
              </a:rPr>
              <a:t>: ADD </a:t>
            </a:r>
            <a:r>
              <a:rPr lang="ko-KR" altLang="en-US" sz="1200" dirty="0" smtClean="0">
                <a:latin typeface="+mn-ea"/>
              </a:rPr>
              <a:t>외 연산자 검색 조건에 맞는 임직원 조회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각 검색 옵션 반영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Data </a:t>
            </a:r>
            <a:r>
              <a:rPr lang="ko-KR" altLang="en-US" sz="1200" dirty="0" smtClean="0">
                <a:latin typeface="+mn-ea"/>
              </a:rPr>
              <a:t>변경 </a:t>
            </a:r>
            <a:r>
              <a:rPr lang="en-US" altLang="ko-KR" sz="1200" dirty="0" smtClean="0">
                <a:latin typeface="+mn-ea"/>
              </a:rPr>
              <a:t>: MOD </a:t>
            </a:r>
            <a:r>
              <a:rPr lang="ko-KR" altLang="en-US" sz="1200" dirty="0" smtClean="0">
                <a:latin typeface="+mn-ea"/>
              </a:rPr>
              <a:t>연산자인 경우 검색 후 변경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할</a:t>
            </a:r>
            <a:r>
              <a:rPr lang="en-US" altLang="ko-KR" sz="1200" dirty="0" smtClean="0">
                <a:latin typeface="+mn-ea"/>
              </a:rPr>
              <a:t> Key </a:t>
            </a:r>
            <a:r>
              <a:rPr lang="ko-KR" altLang="en-US" sz="1200" dirty="0" smtClean="0">
                <a:latin typeface="+mn-ea"/>
              </a:rPr>
              <a:t>값을 변경할 값으로 변경 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Data </a:t>
            </a:r>
            <a:r>
              <a:rPr lang="ko-KR" altLang="en-US" sz="1200" dirty="0" smtClean="0">
                <a:latin typeface="+mn-ea"/>
              </a:rPr>
              <a:t>삭제 </a:t>
            </a:r>
            <a:r>
              <a:rPr lang="en-US" altLang="ko-KR" sz="1200" dirty="0" smtClean="0">
                <a:latin typeface="+mn-ea"/>
              </a:rPr>
              <a:t>: DEL </a:t>
            </a:r>
            <a:r>
              <a:rPr lang="ko-KR" altLang="en-US" sz="1200" dirty="0" smtClean="0">
                <a:latin typeface="+mn-ea"/>
              </a:rPr>
              <a:t>연산자인 경우 검색 후 내용 삭제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정렬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입사년도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사번순으로</a:t>
            </a:r>
            <a:r>
              <a:rPr lang="ko-KR" altLang="en-US" sz="1200" dirty="0" smtClean="0">
                <a:latin typeface="+mn-ea"/>
              </a:rPr>
              <a:t> 정렬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       </a:t>
            </a:r>
            <a:r>
              <a:rPr lang="en-US" altLang="ko-KR" sz="1200" dirty="0" smtClean="0"/>
              <a:t>ADD </a:t>
            </a:r>
            <a:r>
              <a:rPr lang="ko-KR" altLang="en-US" sz="1200" dirty="0" smtClean="0"/>
              <a:t>연산 직 후 </a:t>
            </a:r>
            <a:r>
              <a:rPr lang="en-US" altLang="ko-KR" sz="1200" dirty="0" smtClean="0"/>
              <a:t>ADD </a:t>
            </a:r>
            <a:r>
              <a:rPr lang="ko-KR" altLang="en-US" sz="1200" dirty="0" smtClean="0"/>
              <a:t>외 연산 진행 시 </a:t>
            </a:r>
            <a:r>
              <a:rPr lang="en-US" altLang="ko-KR" sz="1200" dirty="0"/>
              <a:t>Sorting </a:t>
            </a:r>
            <a:r>
              <a:rPr lang="ko-KR" altLang="en-US" sz="1200" dirty="0"/>
              <a:t>한번 </a:t>
            </a:r>
            <a:r>
              <a:rPr lang="ko-KR" altLang="en-US" sz="1200" dirty="0" smtClean="0"/>
              <a:t>진행 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직전 연산자</a:t>
            </a:r>
            <a:r>
              <a:rPr lang="en-US" altLang="ko-KR" sz="1200" dirty="0"/>
              <a:t>==ADD&amp;&amp;</a:t>
            </a:r>
            <a:r>
              <a:rPr lang="ko-KR" altLang="en-US" sz="1200" dirty="0"/>
              <a:t>현재 연산자 </a:t>
            </a:r>
            <a:r>
              <a:rPr lang="en-US" altLang="ko-KR" sz="1200" dirty="0"/>
              <a:t>!=ADD</a:t>
            </a:r>
            <a:r>
              <a:rPr lang="en-US" altLang="ko-KR" sz="1200" dirty="0" smtClean="0"/>
              <a:t>)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Output.txt </a:t>
            </a:r>
            <a:r>
              <a:rPr lang="ko-KR" altLang="en-US" sz="1200" dirty="0" smtClean="0">
                <a:latin typeface="+mn-ea"/>
              </a:rPr>
              <a:t>파일 </a:t>
            </a:r>
            <a:r>
              <a:rPr lang="ko-KR" altLang="en-US" sz="1200" dirty="0" smtClean="0">
                <a:latin typeface="+mn-ea"/>
              </a:rPr>
              <a:t>만들기 </a:t>
            </a:r>
            <a:r>
              <a:rPr lang="en-US" altLang="ko-KR" sz="1200" dirty="0" smtClean="0">
                <a:latin typeface="+mn-ea"/>
              </a:rPr>
              <a:t>: output</a:t>
            </a:r>
            <a:r>
              <a:rPr lang="ko-KR" altLang="en-US" sz="1200" dirty="0" smtClean="0">
                <a:latin typeface="+mn-ea"/>
              </a:rPr>
              <a:t> 파일 생성 후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각 연산 시</a:t>
            </a:r>
            <a:r>
              <a:rPr lang="ko-KR" altLang="en-US" sz="1200" dirty="0" smtClean="0">
                <a:latin typeface="+mn-ea"/>
              </a:rPr>
              <a:t> 출력에 필요한 내용 생성하여 </a:t>
            </a:r>
            <a:r>
              <a:rPr lang="en-US" altLang="ko-KR" sz="1200" dirty="0" smtClean="0">
                <a:latin typeface="+mn-ea"/>
              </a:rPr>
              <a:t>output.txt </a:t>
            </a:r>
            <a:r>
              <a:rPr lang="ko-KR" altLang="en-US" sz="1200" dirty="0" smtClean="0">
                <a:latin typeface="+mn-ea"/>
              </a:rPr>
              <a:t>파일에 기록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초기 설계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정리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121520" y="3472716"/>
            <a:ext cx="1768928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DelInputManager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948313" y="2667390"/>
            <a:ext cx="32275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-f / -l : </a:t>
            </a:r>
            <a:r>
              <a:rPr lang="ko-KR" altLang="en-US" sz="1000" dirty="0" smtClean="0"/>
              <a:t>성명 검색 </a:t>
            </a:r>
            <a:r>
              <a:rPr lang="en-US" altLang="ko-KR" sz="1000" dirty="0" smtClean="0"/>
              <a:t>(f :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/ l : </a:t>
            </a:r>
            <a:r>
              <a:rPr lang="ko-KR" altLang="en-US" sz="1000" dirty="0" smtClean="0"/>
              <a:t>성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-m / -l : </a:t>
            </a:r>
            <a:r>
              <a:rPr lang="ko-KR" altLang="en-US" sz="1000" dirty="0" smtClean="0"/>
              <a:t>전화번호 검색 </a:t>
            </a:r>
            <a:r>
              <a:rPr lang="en-US" altLang="ko-KR" sz="1000" dirty="0" smtClean="0"/>
              <a:t>(m : </a:t>
            </a:r>
            <a:r>
              <a:rPr lang="ko-KR" altLang="en-US" sz="1000" dirty="0" smtClean="0"/>
              <a:t>중간 자리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/ l : </a:t>
            </a:r>
            <a:r>
              <a:rPr lang="ko-KR" altLang="en-US" sz="1000" dirty="0" smtClean="0"/>
              <a:t>뒷자리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-y / -m / -d : </a:t>
            </a:r>
            <a:r>
              <a:rPr lang="ko-KR" altLang="en-US" sz="1000" dirty="0" smtClean="0"/>
              <a:t>생년월일 </a:t>
            </a:r>
            <a:r>
              <a:rPr lang="en-US" altLang="ko-KR" sz="1000" dirty="0" smtClean="0"/>
              <a:t>(y : </a:t>
            </a:r>
            <a:r>
              <a:rPr lang="ko-KR" altLang="en-US" sz="1000" dirty="0" smtClean="0"/>
              <a:t>연도 </a:t>
            </a:r>
            <a:r>
              <a:rPr lang="en-US" altLang="ko-KR" sz="1000" dirty="0" smtClean="0"/>
              <a:t>/ m : 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/ d : </a:t>
            </a:r>
            <a:r>
              <a:rPr lang="ko-KR" altLang="en-US" sz="1000" dirty="0" smtClean="0"/>
              <a:t>일</a:t>
            </a:r>
            <a:r>
              <a:rPr lang="en-US" altLang="ko-KR" sz="1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93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초기 설계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기본 구조 설계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4634" y="1657794"/>
            <a:ext cx="720080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Parser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685168" y="2713860"/>
            <a:ext cx="1440160" cy="2899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InputManager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&lt;Interface&gt;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69908" y="4127575"/>
            <a:ext cx="863865" cy="193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Operator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467544" y="4703639"/>
            <a:ext cx="973502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ADDOperator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475656" y="4702223"/>
            <a:ext cx="973502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SCHOperator</a:t>
            </a:r>
            <a:r>
              <a:rPr lang="en-US" altLang="ko-KR" sz="1000" dirty="0" smtClean="0"/>
              <a:t>	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2483768" y="4702223"/>
            <a:ext cx="1025430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MODOperator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3538203" y="4702223"/>
            <a:ext cx="973502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DELOperator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621924" y="1059582"/>
            <a:ext cx="951515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FileManager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395537" y="3385986"/>
            <a:ext cx="1373462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AddInputManager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835696" y="3385986"/>
            <a:ext cx="1373462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Sch</a:t>
            </a:r>
            <a:r>
              <a:rPr lang="en-US" altLang="ko-KR" sz="1000" dirty="0" err="1"/>
              <a:t>InputManager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275856" y="3385986"/>
            <a:ext cx="1373462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Mod</a:t>
            </a:r>
            <a:r>
              <a:rPr lang="en-US" altLang="ko-KR" sz="1000" dirty="0" err="1"/>
              <a:t>InputManager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4716016" y="3385986"/>
            <a:ext cx="1372806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DelInputManager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>
            <a:stCxn id="22" idx="0"/>
            <a:endCxn id="15" idx="2"/>
          </p:cNvCxnSpPr>
          <p:nvPr/>
        </p:nvCxnSpPr>
        <p:spPr>
          <a:xfrm flipV="1">
            <a:off x="1082268" y="3003798"/>
            <a:ext cx="322980" cy="38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1"/>
            <a:endCxn id="16" idx="1"/>
          </p:cNvCxnSpPr>
          <p:nvPr/>
        </p:nvCxnSpPr>
        <p:spPr>
          <a:xfrm rot="10800000" flipV="1">
            <a:off x="569908" y="2858829"/>
            <a:ext cx="115260" cy="1365684"/>
          </a:xfrm>
          <a:prstGeom prst="bentConnector3">
            <a:avLst>
              <a:gd name="adj1" fmla="val 2983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50526" y="2233858"/>
            <a:ext cx="1301193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EmployeeManager</a:t>
            </a:r>
            <a:endParaRPr lang="ko-KR" altLang="en-US" sz="1000" dirty="0"/>
          </a:p>
        </p:txBody>
      </p:sp>
      <p:cxnSp>
        <p:nvCxnSpPr>
          <p:cNvPr id="29" name="직선 화살표 연결선 28"/>
          <p:cNvCxnSpPr>
            <a:stCxn id="23" idx="0"/>
            <a:endCxn id="15" idx="2"/>
          </p:cNvCxnSpPr>
          <p:nvPr/>
        </p:nvCxnSpPr>
        <p:spPr>
          <a:xfrm flipH="1" flipV="1">
            <a:off x="1405248" y="3003798"/>
            <a:ext cx="1117179" cy="38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4" idx="0"/>
            <a:endCxn id="15" idx="2"/>
          </p:cNvCxnSpPr>
          <p:nvPr/>
        </p:nvCxnSpPr>
        <p:spPr>
          <a:xfrm flipH="1" flipV="1">
            <a:off x="1405248" y="3003798"/>
            <a:ext cx="2557339" cy="38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0"/>
            <a:endCxn id="15" idx="2"/>
          </p:cNvCxnSpPr>
          <p:nvPr/>
        </p:nvCxnSpPr>
        <p:spPr>
          <a:xfrm flipH="1" flipV="1">
            <a:off x="1405248" y="3003798"/>
            <a:ext cx="3997171" cy="38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7" idx="0"/>
            <a:endCxn id="16" idx="2"/>
          </p:cNvCxnSpPr>
          <p:nvPr/>
        </p:nvCxnSpPr>
        <p:spPr>
          <a:xfrm flipV="1">
            <a:off x="954295" y="4321451"/>
            <a:ext cx="47546" cy="38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8" idx="0"/>
            <a:endCxn id="16" idx="2"/>
          </p:cNvCxnSpPr>
          <p:nvPr/>
        </p:nvCxnSpPr>
        <p:spPr>
          <a:xfrm flipH="1" flipV="1">
            <a:off x="1001841" y="4321451"/>
            <a:ext cx="960566" cy="380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9" idx="0"/>
            <a:endCxn id="16" idx="2"/>
          </p:cNvCxnSpPr>
          <p:nvPr/>
        </p:nvCxnSpPr>
        <p:spPr>
          <a:xfrm flipH="1" flipV="1">
            <a:off x="1001841" y="4321451"/>
            <a:ext cx="1994642" cy="380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0" idx="0"/>
            <a:endCxn id="16" idx="2"/>
          </p:cNvCxnSpPr>
          <p:nvPr/>
        </p:nvCxnSpPr>
        <p:spPr>
          <a:xfrm flipH="1" flipV="1">
            <a:off x="1001841" y="4321451"/>
            <a:ext cx="3023113" cy="380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095637" y="4011915"/>
            <a:ext cx="720080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Sort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2924990" y="2713860"/>
            <a:ext cx="1720618" cy="2899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OptionSelector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&lt;</a:t>
            </a:r>
            <a:r>
              <a:rPr lang="en-US" altLang="ko-KR" sz="1000" dirty="0" smtClean="0"/>
              <a:t>Interface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5653718" y="987574"/>
            <a:ext cx="2520280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FirstNameOptionSelector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5652121" y="1851670"/>
            <a:ext cx="2521880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LastPhoneNumberOptionSelector</a:t>
            </a:r>
            <a:endParaRPr lang="ko-KR" altLang="en-US" sz="1000" dirty="0"/>
          </a:p>
        </p:txBody>
      </p:sp>
      <p:cxnSp>
        <p:nvCxnSpPr>
          <p:cNvPr id="42" name="직선 화살표 연결선 41"/>
          <p:cNvCxnSpPr>
            <a:stCxn id="15" idx="3"/>
            <a:endCxn id="38" idx="1"/>
          </p:cNvCxnSpPr>
          <p:nvPr/>
        </p:nvCxnSpPr>
        <p:spPr>
          <a:xfrm>
            <a:off x="2125328" y="2858829"/>
            <a:ext cx="7996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653718" y="2139702"/>
            <a:ext cx="2520281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DayBirthdayOptionSelector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5653718" y="1275606"/>
            <a:ext cx="2520280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LastNameOptionSelector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5652120" y="1563638"/>
            <a:ext cx="2521881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MidPhoneNumberOptionSelector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5653720" y="2427734"/>
            <a:ext cx="2520281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MonthBirthdayOptionSelector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653720" y="2715766"/>
            <a:ext cx="2520281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YearBirthdayOptionSelector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1720" y="2567486"/>
            <a:ext cx="7505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&lt;use&gt;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2567485"/>
            <a:ext cx="7505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&lt;use&gt;</a:t>
            </a:r>
            <a:endParaRPr lang="ko-KR" altLang="en-US" dirty="0"/>
          </a:p>
        </p:txBody>
      </p:sp>
      <p:cxnSp>
        <p:nvCxnSpPr>
          <p:cNvPr id="61" name="직선 화살표 연결선 60"/>
          <p:cNvCxnSpPr>
            <a:stCxn id="40" idx="1"/>
            <a:endCxn id="38" idx="3"/>
          </p:cNvCxnSpPr>
          <p:nvPr/>
        </p:nvCxnSpPr>
        <p:spPr>
          <a:xfrm flipH="1">
            <a:off x="4645608" y="1060278"/>
            <a:ext cx="1008110" cy="1798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7" idx="1"/>
            <a:endCxn id="38" idx="3"/>
          </p:cNvCxnSpPr>
          <p:nvPr/>
        </p:nvCxnSpPr>
        <p:spPr>
          <a:xfrm flipH="1">
            <a:off x="4645608" y="1348310"/>
            <a:ext cx="1008110" cy="1510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8" idx="1"/>
            <a:endCxn id="38" idx="3"/>
          </p:cNvCxnSpPr>
          <p:nvPr/>
        </p:nvCxnSpPr>
        <p:spPr>
          <a:xfrm flipH="1">
            <a:off x="4645608" y="1636342"/>
            <a:ext cx="1006512" cy="1222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1" idx="1"/>
            <a:endCxn id="38" idx="3"/>
          </p:cNvCxnSpPr>
          <p:nvPr/>
        </p:nvCxnSpPr>
        <p:spPr>
          <a:xfrm flipH="1">
            <a:off x="4645608" y="1924374"/>
            <a:ext cx="1006513" cy="934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46" idx="1"/>
            <a:endCxn id="38" idx="3"/>
          </p:cNvCxnSpPr>
          <p:nvPr/>
        </p:nvCxnSpPr>
        <p:spPr>
          <a:xfrm flipH="1">
            <a:off x="4645608" y="2212406"/>
            <a:ext cx="1008110" cy="646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50" idx="1"/>
            <a:endCxn id="38" idx="3"/>
          </p:cNvCxnSpPr>
          <p:nvPr/>
        </p:nvCxnSpPr>
        <p:spPr>
          <a:xfrm flipH="1">
            <a:off x="4645608" y="2500438"/>
            <a:ext cx="1008112" cy="358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1" idx="1"/>
            <a:endCxn id="38" idx="3"/>
          </p:cNvCxnSpPr>
          <p:nvPr/>
        </p:nvCxnSpPr>
        <p:spPr>
          <a:xfrm flipH="1">
            <a:off x="4645608" y="2788470"/>
            <a:ext cx="1008112" cy="7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36936" y="977311"/>
            <a:ext cx="13596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File </a:t>
            </a:r>
            <a:r>
              <a:rPr lang="ko-KR" altLang="en-US" sz="1200" dirty="0" smtClean="0"/>
              <a:t>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출력 관리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1514753" y="1570431"/>
            <a:ext cx="30572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연산자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옵션</a:t>
            </a:r>
            <a:r>
              <a:rPr lang="en-US" altLang="ko-KR" sz="1200" dirty="0" smtClean="0"/>
              <a:t>, Data </a:t>
            </a:r>
            <a:r>
              <a:rPr lang="ko-KR" altLang="en-US" sz="1200" dirty="0" smtClean="0"/>
              <a:t>부분으로 분류 및 검증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5875756" y="3939902"/>
            <a:ext cx="20746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입사년도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사번</a:t>
            </a:r>
            <a:r>
              <a:rPr lang="ko-KR" altLang="en-US" sz="1200" dirty="0" smtClean="0"/>
              <a:t> 순으로 정렬</a:t>
            </a:r>
            <a:endParaRPr lang="ko-KR" altLang="en-US" sz="1200" dirty="0"/>
          </a:p>
        </p:txBody>
      </p:sp>
      <p:cxnSp>
        <p:nvCxnSpPr>
          <p:cNvPr id="103" name="직선 화살표 연결선 102"/>
          <p:cNvCxnSpPr>
            <a:stCxn id="15" idx="0"/>
            <a:endCxn id="28" idx="2"/>
          </p:cNvCxnSpPr>
          <p:nvPr/>
        </p:nvCxnSpPr>
        <p:spPr>
          <a:xfrm flipH="1" flipV="1">
            <a:off x="1401123" y="2427734"/>
            <a:ext cx="4125" cy="28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403648" y="3939902"/>
            <a:ext cx="7505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&lt;use&gt;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369892" y="2427734"/>
            <a:ext cx="7505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&lt;use&gt;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664651" y="2896657"/>
            <a:ext cx="17876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옵션 별 검색 조건 생성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120992" y="2150735"/>
            <a:ext cx="13708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임직원 정보 관리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482124" y="3066291"/>
            <a:ext cx="224933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입력 정보 사용하여 전체 제어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084491" y="4046929"/>
            <a:ext cx="106311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각 연산 수행</a:t>
            </a:r>
            <a:endParaRPr lang="ko-KR" altLang="en-US" sz="1200" dirty="0"/>
          </a:p>
        </p:txBody>
      </p:sp>
      <p:cxnSp>
        <p:nvCxnSpPr>
          <p:cNvPr id="117" name="꺾인 연결선 116"/>
          <p:cNvCxnSpPr>
            <a:stCxn id="14" idx="1"/>
            <a:endCxn id="15" idx="0"/>
          </p:cNvCxnSpPr>
          <p:nvPr/>
        </p:nvCxnSpPr>
        <p:spPr>
          <a:xfrm rot="10800000" flipH="1" flipV="1">
            <a:off x="734634" y="1754732"/>
            <a:ext cx="670614" cy="959128"/>
          </a:xfrm>
          <a:prstGeom prst="bentConnector4">
            <a:avLst>
              <a:gd name="adj1" fmla="val -34088"/>
              <a:gd name="adj2" fmla="val 871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21" idx="2"/>
            <a:endCxn id="14" idx="0"/>
          </p:cNvCxnSpPr>
          <p:nvPr/>
        </p:nvCxnSpPr>
        <p:spPr>
          <a:xfrm flipH="1">
            <a:off x="1094674" y="1253458"/>
            <a:ext cx="3008" cy="40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5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10261</TotalTime>
  <Words>573</Words>
  <Application>Microsoft Office PowerPoint</Application>
  <PresentationFormat>화면 슬라이드 쇼(16:9)</PresentationFormat>
  <Paragraphs>116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이신원(shinwon.lee)</dc:creator>
  <cp:lastModifiedBy>김수명</cp:lastModifiedBy>
  <cp:revision>1055</cp:revision>
  <dcterms:created xsi:type="dcterms:W3CDTF">2021-03-05T05:14:14Z</dcterms:created>
  <dcterms:modified xsi:type="dcterms:W3CDTF">2022-03-22T06:23:52Z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D:\PC개인공간\2021\CodeReviewAgentTF\현업활동계획수립.pptx</vt:lpwstr>
  </property>
</Properties>
</file>