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5" r:id="rId9"/>
    <p:sldId id="263" r:id="rId10"/>
    <p:sldId id="264" r:id="rId11"/>
    <p:sldId id="269" r:id="rId12"/>
    <p:sldId id="267" r:id="rId13"/>
    <p:sldId id="268" r:id="rId14"/>
    <p:sldId id="278" r:id="rId15"/>
    <p:sldId id="271" r:id="rId16"/>
    <p:sldId id="272" r:id="rId17"/>
    <p:sldId id="273" r:id="rId18"/>
    <p:sldId id="276" r:id="rId19"/>
    <p:sldId id="274" r:id="rId20"/>
    <p:sldId id="275" r:id="rId21"/>
    <p:sldId id="277" r:id="rId22"/>
    <p:sldId id="283" r:id="rId23"/>
    <p:sldId id="279" r:id="rId24"/>
  </p:sldIdLst>
  <p:sldSz cx="10083800" cy="7556500"/>
  <p:notesSz cx="10083800" cy="75565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>
      <p:cViewPr varScale="1">
        <p:scale>
          <a:sx n="57" d="100"/>
          <a:sy n="57" d="100"/>
        </p:scale>
        <p:origin x="138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01143-C935-46AF-912B-D508351EDE78}" type="datetimeFigureOut">
              <a:rPr lang="fr-FR" smtClean="0"/>
              <a:t>14/01/2021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944563"/>
            <a:ext cx="3403600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008063" y="3636963"/>
            <a:ext cx="8067675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37038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711825" y="7177088"/>
            <a:ext cx="437038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E2C70-48B6-406F-98B5-73CB5A1C18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919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2515"/>
            <a:ext cx="857123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8A1D5-AB86-4015-A3A3-C66AD1FBB9E5}" type="datetime1">
              <a:rPr lang="en-US" smtClean="0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69C1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AB6E7-60BF-431C-9579-9782A31F8F2B}" type="datetime1">
              <a:rPr lang="en-US" smtClean="0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69C1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A0870-A31C-4DE2-AD4C-185EBF244C99}" type="datetime1">
              <a:rPr lang="en-US" smtClean="0"/>
              <a:t>1/14/2021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71269" y="2174850"/>
            <a:ext cx="6287054" cy="35981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29259" y="1101089"/>
            <a:ext cx="6414770" cy="71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1019" y="1122680"/>
            <a:ext cx="5916930" cy="614680"/>
          </a:xfrm>
          <a:custGeom>
            <a:avLst/>
            <a:gdLst/>
            <a:ahLst/>
            <a:cxnLst/>
            <a:rect l="l" t="t" r="r" b="b"/>
            <a:pathLst>
              <a:path w="5916930" h="614680">
                <a:moveTo>
                  <a:pt x="5514340" y="0"/>
                </a:moveTo>
                <a:lnTo>
                  <a:pt x="401320" y="0"/>
                </a:lnTo>
                <a:lnTo>
                  <a:pt x="329022" y="1276"/>
                </a:lnTo>
                <a:lnTo>
                  <a:pt x="261041" y="4947"/>
                </a:lnTo>
                <a:lnTo>
                  <a:pt x="198496" y="10771"/>
                </a:lnTo>
                <a:lnTo>
                  <a:pt x="142504" y="18508"/>
                </a:lnTo>
                <a:lnTo>
                  <a:pt x="94185" y="27917"/>
                </a:lnTo>
                <a:lnTo>
                  <a:pt x="54657" y="38758"/>
                </a:lnTo>
                <a:lnTo>
                  <a:pt x="6445" y="63775"/>
                </a:lnTo>
                <a:lnTo>
                  <a:pt x="0" y="77470"/>
                </a:lnTo>
                <a:lnTo>
                  <a:pt x="0" y="535940"/>
                </a:lnTo>
                <a:lnTo>
                  <a:pt x="54657" y="575545"/>
                </a:lnTo>
                <a:lnTo>
                  <a:pt x="94185" y="586544"/>
                </a:lnTo>
                <a:lnTo>
                  <a:pt x="142504" y="596060"/>
                </a:lnTo>
                <a:lnTo>
                  <a:pt x="198496" y="603861"/>
                </a:lnTo>
                <a:lnTo>
                  <a:pt x="261041" y="609718"/>
                </a:lnTo>
                <a:lnTo>
                  <a:pt x="329022" y="613401"/>
                </a:lnTo>
                <a:lnTo>
                  <a:pt x="401320" y="614680"/>
                </a:lnTo>
                <a:lnTo>
                  <a:pt x="5514340" y="614680"/>
                </a:lnTo>
                <a:lnTo>
                  <a:pt x="5586681" y="613401"/>
                </a:lnTo>
                <a:lnTo>
                  <a:pt x="5654778" y="609718"/>
                </a:lnTo>
                <a:lnTo>
                  <a:pt x="5717492" y="603861"/>
                </a:lnTo>
                <a:lnTo>
                  <a:pt x="5773684" y="596060"/>
                </a:lnTo>
                <a:lnTo>
                  <a:pt x="5822214" y="586544"/>
                </a:lnTo>
                <a:lnTo>
                  <a:pt x="5861943" y="575545"/>
                </a:lnTo>
                <a:lnTo>
                  <a:pt x="5910440" y="550012"/>
                </a:lnTo>
                <a:lnTo>
                  <a:pt x="5916930" y="535940"/>
                </a:lnTo>
                <a:lnTo>
                  <a:pt x="5916930" y="77470"/>
                </a:lnTo>
                <a:lnTo>
                  <a:pt x="5861943" y="38758"/>
                </a:lnTo>
                <a:lnTo>
                  <a:pt x="5822214" y="27917"/>
                </a:lnTo>
                <a:lnTo>
                  <a:pt x="5773684" y="18508"/>
                </a:lnTo>
                <a:lnTo>
                  <a:pt x="5717492" y="10771"/>
                </a:lnTo>
                <a:lnTo>
                  <a:pt x="5654778" y="4947"/>
                </a:lnTo>
                <a:lnTo>
                  <a:pt x="5586681" y="1276"/>
                </a:lnTo>
                <a:lnTo>
                  <a:pt x="5514340" y="0"/>
                </a:lnTo>
                <a:close/>
              </a:path>
            </a:pathLst>
          </a:custGeom>
          <a:solidFill>
            <a:srgbClr val="397B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45159" y="1143000"/>
            <a:ext cx="5708650" cy="574040"/>
          </a:xfrm>
          <a:custGeom>
            <a:avLst/>
            <a:gdLst/>
            <a:ahLst/>
            <a:cxnLst/>
            <a:rect l="l" t="t" r="r" b="b"/>
            <a:pathLst>
              <a:path w="5708650" h="574039">
                <a:moveTo>
                  <a:pt x="5410200" y="0"/>
                </a:moveTo>
                <a:lnTo>
                  <a:pt x="297180" y="0"/>
                </a:lnTo>
                <a:lnTo>
                  <a:pt x="229133" y="1499"/>
                </a:lnTo>
                <a:lnTo>
                  <a:pt x="166618" y="5776"/>
                </a:lnTo>
                <a:lnTo>
                  <a:pt x="111434" y="12496"/>
                </a:lnTo>
                <a:lnTo>
                  <a:pt x="65380" y="21327"/>
                </a:lnTo>
                <a:lnTo>
                  <a:pt x="7864" y="43987"/>
                </a:lnTo>
                <a:lnTo>
                  <a:pt x="0" y="57150"/>
                </a:lnTo>
                <a:lnTo>
                  <a:pt x="0" y="515620"/>
                </a:lnTo>
                <a:lnTo>
                  <a:pt x="30257" y="541086"/>
                </a:lnTo>
                <a:lnTo>
                  <a:pt x="111434" y="561043"/>
                </a:lnTo>
                <a:lnTo>
                  <a:pt x="166618" y="568012"/>
                </a:lnTo>
                <a:lnTo>
                  <a:pt x="229133" y="572470"/>
                </a:lnTo>
                <a:lnTo>
                  <a:pt x="297180" y="574039"/>
                </a:lnTo>
                <a:lnTo>
                  <a:pt x="5410200" y="574039"/>
                </a:lnTo>
                <a:lnTo>
                  <a:pt x="5478717" y="572470"/>
                </a:lnTo>
                <a:lnTo>
                  <a:pt x="5541569" y="568012"/>
                </a:lnTo>
                <a:lnTo>
                  <a:pt x="5596978" y="561043"/>
                </a:lnTo>
                <a:lnTo>
                  <a:pt x="5643169" y="551942"/>
                </a:lnTo>
                <a:lnTo>
                  <a:pt x="5700781" y="528853"/>
                </a:lnTo>
                <a:lnTo>
                  <a:pt x="5708650" y="515620"/>
                </a:lnTo>
                <a:lnTo>
                  <a:pt x="5708650" y="57150"/>
                </a:lnTo>
                <a:lnTo>
                  <a:pt x="5678362" y="31935"/>
                </a:lnTo>
                <a:lnTo>
                  <a:pt x="5596978" y="12496"/>
                </a:lnTo>
                <a:lnTo>
                  <a:pt x="5541569" y="5776"/>
                </a:lnTo>
                <a:lnTo>
                  <a:pt x="5478717" y="1499"/>
                </a:lnTo>
                <a:lnTo>
                  <a:pt x="5410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45159" y="1143000"/>
            <a:ext cx="5708650" cy="574040"/>
          </a:xfrm>
          <a:custGeom>
            <a:avLst/>
            <a:gdLst/>
            <a:ahLst/>
            <a:cxnLst/>
            <a:rect l="l" t="t" r="r" b="b"/>
            <a:pathLst>
              <a:path w="5708650" h="574039">
                <a:moveTo>
                  <a:pt x="0" y="518160"/>
                </a:moveTo>
                <a:lnTo>
                  <a:pt x="30182" y="541555"/>
                </a:lnTo>
                <a:lnTo>
                  <a:pt x="114300" y="561339"/>
                </a:lnTo>
                <a:lnTo>
                  <a:pt x="187166" y="570071"/>
                </a:lnTo>
                <a:lnTo>
                  <a:pt x="227707" y="572591"/>
                </a:lnTo>
                <a:lnTo>
                  <a:pt x="270510" y="574039"/>
                </a:lnTo>
                <a:lnTo>
                  <a:pt x="0" y="518160"/>
                </a:lnTo>
                <a:close/>
              </a:path>
              <a:path w="5708650" h="574039">
                <a:moveTo>
                  <a:pt x="0" y="474979"/>
                </a:moveTo>
                <a:lnTo>
                  <a:pt x="0" y="495300"/>
                </a:lnTo>
                <a:lnTo>
                  <a:pt x="379730" y="574039"/>
                </a:lnTo>
                <a:lnTo>
                  <a:pt x="477520" y="574039"/>
                </a:lnTo>
                <a:lnTo>
                  <a:pt x="0" y="474979"/>
                </a:lnTo>
                <a:close/>
              </a:path>
              <a:path w="5708650" h="574039">
                <a:moveTo>
                  <a:pt x="0" y="433070"/>
                </a:moveTo>
                <a:lnTo>
                  <a:pt x="0" y="453389"/>
                </a:lnTo>
                <a:lnTo>
                  <a:pt x="585470" y="574039"/>
                </a:lnTo>
                <a:lnTo>
                  <a:pt x="681990" y="574039"/>
                </a:lnTo>
                <a:lnTo>
                  <a:pt x="0" y="433070"/>
                </a:lnTo>
                <a:close/>
              </a:path>
              <a:path w="5708650" h="574039">
                <a:moveTo>
                  <a:pt x="0" y="389889"/>
                </a:moveTo>
                <a:lnTo>
                  <a:pt x="0" y="410210"/>
                </a:lnTo>
                <a:lnTo>
                  <a:pt x="789940" y="574039"/>
                </a:lnTo>
                <a:lnTo>
                  <a:pt x="887730" y="574039"/>
                </a:lnTo>
                <a:lnTo>
                  <a:pt x="0" y="389889"/>
                </a:lnTo>
                <a:close/>
              </a:path>
              <a:path w="5708650" h="574039">
                <a:moveTo>
                  <a:pt x="0" y="346710"/>
                </a:moveTo>
                <a:lnTo>
                  <a:pt x="0" y="367029"/>
                </a:lnTo>
                <a:lnTo>
                  <a:pt x="1002030" y="574039"/>
                </a:lnTo>
                <a:lnTo>
                  <a:pt x="1099820" y="574039"/>
                </a:lnTo>
                <a:lnTo>
                  <a:pt x="0" y="346710"/>
                </a:lnTo>
                <a:close/>
              </a:path>
              <a:path w="5708650" h="574039">
                <a:moveTo>
                  <a:pt x="0" y="304800"/>
                </a:moveTo>
                <a:lnTo>
                  <a:pt x="0" y="323850"/>
                </a:lnTo>
                <a:lnTo>
                  <a:pt x="1207770" y="574039"/>
                </a:lnTo>
                <a:lnTo>
                  <a:pt x="1305560" y="574039"/>
                </a:lnTo>
                <a:lnTo>
                  <a:pt x="0" y="304800"/>
                </a:lnTo>
                <a:close/>
              </a:path>
              <a:path w="5708650" h="574039">
                <a:moveTo>
                  <a:pt x="0" y="261620"/>
                </a:moveTo>
                <a:lnTo>
                  <a:pt x="0" y="281939"/>
                </a:lnTo>
                <a:lnTo>
                  <a:pt x="1412240" y="574039"/>
                </a:lnTo>
                <a:lnTo>
                  <a:pt x="1510030" y="574039"/>
                </a:lnTo>
                <a:lnTo>
                  <a:pt x="0" y="261620"/>
                </a:lnTo>
                <a:close/>
              </a:path>
              <a:path w="5708650" h="574039">
                <a:moveTo>
                  <a:pt x="0" y="219710"/>
                </a:moveTo>
                <a:lnTo>
                  <a:pt x="0" y="240029"/>
                </a:lnTo>
                <a:lnTo>
                  <a:pt x="1617980" y="574039"/>
                </a:lnTo>
                <a:lnTo>
                  <a:pt x="1715770" y="574039"/>
                </a:lnTo>
                <a:lnTo>
                  <a:pt x="0" y="219710"/>
                </a:lnTo>
                <a:close/>
              </a:path>
              <a:path w="5708650" h="574039">
                <a:moveTo>
                  <a:pt x="0" y="176529"/>
                </a:moveTo>
                <a:lnTo>
                  <a:pt x="0" y="196850"/>
                </a:lnTo>
                <a:lnTo>
                  <a:pt x="1823720" y="574039"/>
                </a:lnTo>
                <a:lnTo>
                  <a:pt x="1921510" y="574039"/>
                </a:lnTo>
                <a:lnTo>
                  <a:pt x="0" y="176529"/>
                </a:lnTo>
                <a:close/>
              </a:path>
              <a:path w="5708650" h="574039">
                <a:moveTo>
                  <a:pt x="0" y="134620"/>
                </a:moveTo>
                <a:lnTo>
                  <a:pt x="0" y="154939"/>
                </a:lnTo>
                <a:lnTo>
                  <a:pt x="2028190" y="574039"/>
                </a:lnTo>
                <a:lnTo>
                  <a:pt x="2125980" y="574039"/>
                </a:lnTo>
                <a:lnTo>
                  <a:pt x="0" y="134620"/>
                </a:lnTo>
                <a:close/>
              </a:path>
              <a:path w="5708650" h="574039">
                <a:moveTo>
                  <a:pt x="0" y="90170"/>
                </a:moveTo>
                <a:lnTo>
                  <a:pt x="0" y="110489"/>
                </a:lnTo>
                <a:lnTo>
                  <a:pt x="2240280" y="574039"/>
                </a:lnTo>
                <a:lnTo>
                  <a:pt x="2338070" y="574039"/>
                </a:lnTo>
                <a:lnTo>
                  <a:pt x="0" y="90170"/>
                </a:lnTo>
                <a:close/>
              </a:path>
              <a:path w="5708650" h="574039">
                <a:moveTo>
                  <a:pt x="3810" y="49529"/>
                </a:moveTo>
                <a:lnTo>
                  <a:pt x="1270" y="52070"/>
                </a:lnTo>
                <a:lnTo>
                  <a:pt x="0" y="54610"/>
                </a:lnTo>
                <a:lnTo>
                  <a:pt x="0" y="68579"/>
                </a:lnTo>
                <a:lnTo>
                  <a:pt x="2446020" y="574039"/>
                </a:lnTo>
                <a:lnTo>
                  <a:pt x="2543810" y="574039"/>
                </a:lnTo>
                <a:lnTo>
                  <a:pt x="3810" y="49529"/>
                </a:lnTo>
                <a:close/>
              </a:path>
              <a:path w="5708650" h="574039">
                <a:moveTo>
                  <a:pt x="69850" y="20320"/>
                </a:moveTo>
                <a:lnTo>
                  <a:pt x="58142" y="23197"/>
                </a:lnTo>
                <a:lnTo>
                  <a:pt x="47625" y="26193"/>
                </a:lnTo>
                <a:lnTo>
                  <a:pt x="38060" y="29428"/>
                </a:lnTo>
                <a:lnTo>
                  <a:pt x="29210" y="33020"/>
                </a:lnTo>
                <a:lnTo>
                  <a:pt x="2651760" y="574039"/>
                </a:lnTo>
                <a:lnTo>
                  <a:pt x="2749550" y="574039"/>
                </a:lnTo>
                <a:lnTo>
                  <a:pt x="69850" y="20320"/>
                </a:lnTo>
                <a:close/>
              </a:path>
              <a:path w="5708650" h="574039">
                <a:moveTo>
                  <a:pt x="193040" y="3810"/>
                </a:moveTo>
                <a:lnTo>
                  <a:pt x="175954" y="4980"/>
                </a:lnTo>
                <a:lnTo>
                  <a:pt x="159226" y="6508"/>
                </a:lnTo>
                <a:lnTo>
                  <a:pt x="143212" y="8274"/>
                </a:lnTo>
                <a:lnTo>
                  <a:pt x="128270" y="10160"/>
                </a:lnTo>
                <a:lnTo>
                  <a:pt x="2856230" y="574039"/>
                </a:lnTo>
                <a:lnTo>
                  <a:pt x="2954020" y="574039"/>
                </a:lnTo>
                <a:lnTo>
                  <a:pt x="193040" y="3810"/>
                </a:lnTo>
                <a:close/>
              </a:path>
              <a:path w="5708650" h="574039">
                <a:moveTo>
                  <a:pt x="381000" y="0"/>
                </a:moveTo>
                <a:lnTo>
                  <a:pt x="283210" y="0"/>
                </a:lnTo>
                <a:lnTo>
                  <a:pt x="3061970" y="574039"/>
                </a:lnTo>
                <a:lnTo>
                  <a:pt x="3159760" y="574039"/>
                </a:lnTo>
                <a:lnTo>
                  <a:pt x="381000" y="0"/>
                </a:lnTo>
                <a:close/>
              </a:path>
              <a:path w="5708650" h="574039">
                <a:moveTo>
                  <a:pt x="585470" y="0"/>
                </a:moveTo>
                <a:lnTo>
                  <a:pt x="488950" y="0"/>
                </a:lnTo>
                <a:lnTo>
                  <a:pt x="3267710" y="574039"/>
                </a:lnTo>
                <a:lnTo>
                  <a:pt x="3365500" y="574039"/>
                </a:lnTo>
                <a:lnTo>
                  <a:pt x="585470" y="0"/>
                </a:lnTo>
                <a:close/>
              </a:path>
              <a:path w="5708650" h="574039">
                <a:moveTo>
                  <a:pt x="811530" y="0"/>
                </a:moveTo>
                <a:lnTo>
                  <a:pt x="713740" y="0"/>
                </a:lnTo>
                <a:lnTo>
                  <a:pt x="3492500" y="574039"/>
                </a:lnTo>
                <a:lnTo>
                  <a:pt x="3591560" y="574039"/>
                </a:lnTo>
                <a:lnTo>
                  <a:pt x="811530" y="0"/>
                </a:lnTo>
                <a:close/>
              </a:path>
              <a:path w="5708650" h="574039">
                <a:moveTo>
                  <a:pt x="1017270" y="0"/>
                </a:moveTo>
                <a:lnTo>
                  <a:pt x="919480" y="0"/>
                </a:lnTo>
                <a:lnTo>
                  <a:pt x="3698240" y="574039"/>
                </a:lnTo>
                <a:lnTo>
                  <a:pt x="3796029" y="574039"/>
                </a:lnTo>
                <a:lnTo>
                  <a:pt x="1017270" y="0"/>
                </a:lnTo>
                <a:close/>
              </a:path>
              <a:path w="5708650" h="574039">
                <a:moveTo>
                  <a:pt x="1223010" y="0"/>
                </a:moveTo>
                <a:lnTo>
                  <a:pt x="1125220" y="0"/>
                </a:lnTo>
                <a:lnTo>
                  <a:pt x="3903979" y="574039"/>
                </a:lnTo>
                <a:lnTo>
                  <a:pt x="4001770" y="574039"/>
                </a:lnTo>
                <a:lnTo>
                  <a:pt x="1223010" y="0"/>
                </a:lnTo>
                <a:close/>
              </a:path>
              <a:path w="5708650" h="574039">
                <a:moveTo>
                  <a:pt x="1427480" y="0"/>
                </a:moveTo>
                <a:lnTo>
                  <a:pt x="1329690" y="0"/>
                </a:lnTo>
                <a:lnTo>
                  <a:pt x="4109720" y="574039"/>
                </a:lnTo>
                <a:lnTo>
                  <a:pt x="4207510" y="574039"/>
                </a:lnTo>
                <a:lnTo>
                  <a:pt x="1427480" y="0"/>
                </a:lnTo>
                <a:close/>
              </a:path>
              <a:path w="5708650" h="574039">
                <a:moveTo>
                  <a:pt x="1633220" y="0"/>
                </a:moveTo>
                <a:lnTo>
                  <a:pt x="1535430" y="0"/>
                </a:lnTo>
                <a:lnTo>
                  <a:pt x="4314190" y="574039"/>
                </a:lnTo>
                <a:lnTo>
                  <a:pt x="4411980" y="574039"/>
                </a:lnTo>
                <a:lnTo>
                  <a:pt x="1633220" y="0"/>
                </a:lnTo>
                <a:close/>
              </a:path>
              <a:path w="5708650" h="574039">
                <a:moveTo>
                  <a:pt x="1838960" y="0"/>
                </a:moveTo>
                <a:lnTo>
                  <a:pt x="1741170" y="0"/>
                </a:lnTo>
                <a:lnTo>
                  <a:pt x="4519930" y="574039"/>
                </a:lnTo>
                <a:lnTo>
                  <a:pt x="4617720" y="574039"/>
                </a:lnTo>
                <a:lnTo>
                  <a:pt x="1838960" y="0"/>
                </a:lnTo>
                <a:close/>
              </a:path>
              <a:path w="5708650" h="574039">
                <a:moveTo>
                  <a:pt x="2051050" y="0"/>
                </a:moveTo>
                <a:lnTo>
                  <a:pt x="1953260" y="0"/>
                </a:lnTo>
                <a:lnTo>
                  <a:pt x="4732020" y="574039"/>
                </a:lnTo>
                <a:lnTo>
                  <a:pt x="4829810" y="574039"/>
                </a:lnTo>
                <a:lnTo>
                  <a:pt x="2051050" y="0"/>
                </a:lnTo>
                <a:close/>
              </a:path>
              <a:path w="5708650" h="574039">
                <a:moveTo>
                  <a:pt x="2255520" y="0"/>
                </a:moveTo>
                <a:lnTo>
                  <a:pt x="2157730" y="0"/>
                </a:lnTo>
                <a:lnTo>
                  <a:pt x="4936490" y="574039"/>
                </a:lnTo>
                <a:lnTo>
                  <a:pt x="5035550" y="574039"/>
                </a:lnTo>
                <a:lnTo>
                  <a:pt x="2255520" y="0"/>
                </a:lnTo>
                <a:close/>
              </a:path>
              <a:path w="5708650" h="574039">
                <a:moveTo>
                  <a:pt x="2461260" y="0"/>
                </a:moveTo>
                <a:lnTo>
                  <a:pt x="2363470" y="0"/>
                </a:lnTo>
                <a:lnTo>
                  <a:pt x="5142230" y="574039"/>
                </a:lnTo>
                <a:lnTo>
                  <a:pt x="5240020" y="574039"/>
                </a:lnTo>
                <a:lnTo>
                  <a:pt x="2461260" y="0"/>
                </a:lnTo>
                <a:close/>
              </a:path>
              <a:path w="5708650" h="574039">
                <a:moveTo>
                  <a:pt x="2667000" y="0"/>
                </a:moveTo>
                <a:lnTo>
                  <a:pt x="2569210" y="0"/>
                </a:lnTo>
                <a:lnTo>
                  <a:pt x="5347970" y="574039"/>
                </a:lnTo>
                <a:lnTo>
                  <a:pt x="5444490" y="574039"/>
                </a:lnTo>
                <a:lnTo>
                  <a:pt x="2667000" y="0"/>
                </a:lnTo>
                <a:close/>
              </a:path>
              <a:path w="5708650" h="574039">
                <a:moveTo>
                  <a:pt x="2871470" y="0"/>
                </a:moveTo>
                <a:lnTo>
                  <a:pt x="2773680" y="0"/>
                </a:lnTo>
                <a:lnTo>
                  <a:pt x="5529580" y="568960"/>
                </a:lnTo>
                <a:lnTo>
                  <a:pt x="5571490" y="565150"/>
                </a:lnTo>
                <a:lnTo>
                  <a:pt x="5590540" y="561339"/>
                </a:lnTo>
                <a:lnTo>
                  <a:pt x="2871470" y="0"/>
                </a:lnTo>
                <a:close/>
              </a:path>
              <a:path w="5708650" h="574039">
                <a:moveTo>
                  <a:pt x="3077210" y="0"/>
                </a:moveTo>
                <a:lnTo>
                  <a:pt x="2979420" y="0"/>
                </a:lnTo>
                <a:lnTo>
                  <a:pt x="5646420" y="551179"/>
                </a:lnTo>
                <a:lnTo>
                  <a:pt x="5650230" y="549910"/>
                </a:lnTo>
                <a:lnTo>
                  <a:pt x="5660251" y="547052"/>
                </a:lnTo>
                <a:lnTo>
                  <a:pt x="5669438" y="544194"/>
                </a:lnTo>
                <a:lnTo>
                  <a:pt x="5677912" y="541337"/>
                </a:lnTo>
                <a:lnTo>
                  <a:pt x="5685790" y="538479"/>
                </a:lnTo>
                <a:lnTo>
                  <a:pt x="3077210" y="0"/>
                </a:lnTo>
                <a:close/>
              </a:path>
              <a:path w="5708650" h="574039">
                <a:moveTo>
                  <a:pt x="3272790" y="0"/>
                </a:moveTo>
                <a:lnTo>
                  <a:pt x="3175000" y="0"/>
                </a:lnTo>
                <a:lnTo>
                  <a:pt x="5706110" y="523239"/>
                </a:lnTo>
                <a:lnTo>
                  <a:pt x="5708650" y="520700"/>
                </a:lnTo>
                <a:lnTo>
                  <a:pt x="5708650" y="502920"/>
                </a:lnTo>
                <a:lnTo>
                  <a:pt x="3272790" y="0"/>
                </a:lnTo>
                <a:close/>
              </a:path>
              <a:path w="5708650" h="574039">
                <a:moveTo>
                  <a:pt x="3478529" y="0"/>
                </a:moveTo>
                <a:lnTo>
                  <a:pt x="3380740" y="0"/>
                </a:lnTo>
                <a:lnTo>
                  <a:pt x="5708650" y="481329"/>
                </a:lnTo>
                <a:lnTo>
                  <a:pt x="5708650" y="461010"/>
                </a:lnTo>
                <a:lnTo>
                  <a:pt x="3478529" y="0"/>
                </a:lnTo>
                <a:close/>
              </a:path>
              <a:path w="5708650" h="574039">
                <a:moveTo>
                  <a:pt x="3683000" y="0"/>
                </a:moveTo>
                <a:lnTo>
                  <a:pt x="3586479" y="0"/>
                </a:lnTo>
                <a:lnTo>
                  <a:pt x="5708650" y="438150"/>
                </a:lnTo>
                <a:lnTo>
                  <a:pt x="5708650" y="417829"/>
                </a:lnTo>
                <a:lnTo>
                  <a:pt x="3683000" y="0"/>
                </a:lnTo>
                <a:close/>
              </a:path>
              <a:path w="5708650" h="574039">
                <a:moveTo>
                  <a:pt x="3888740" y="0"/>
                </a:moveTo>
                <a:lnTo>
                  <a:pt x="3790950" y="0"/>
                </a:lnTo>
                <a:lnTo>
                  <a:pt x="5708650" y="396239"/>
                </a:lnTo>
                <a:lnTo>
                  <a:pt x="5708650" y="375920"/>
                </a:lnTo>
                <a:lnTo>
                  <a:pt x="3888740" y="0"/>
                </a:lnTo>
                <a:close/>
              </a:path>
              <a:path w="5708650" h="574039">
                <a:moveTo>
                  <a:pt x="4094479" y="0"/>
                </a:moveTo>
                <a:lnTo>
                  <a:pt x="3996690" y="0"/>
                </a:lnTo>
                <a:lnTo>
                  <a:pt x="5708650" y="353060"/>
                </a:lnTo>
                <a:lnTo>
                  <a:pt x="5708650" y="332739"/>
                </a:lnTo>
                <a:lnTo>
                  <a:pt x="4094479" y="0"/>
                </a:lnTo>
                <a:close/>
              </a:path>
              <a:path w="5708650" h="574039">
                <a:moveTo>
                  <a:pt x="4300220" y="0"/>
                </a:moveTo>
                <a:lnTo>
                  <a:pt x="4202430" y="0"/>
                </a:lnTo>
                <a:lnTo>
                  <a:pt x="5708650" y="311150"/>
                </a:lnTo>
                <a:lnTo>
                  <a:pt x="5708650" y="290829"/>
                </a:lnTo>
                <a:lnTo>
                  <a:pt x="4300220" y="0"/>
                </a:lnTo>
                <a:close/>
              </a:path>
              <a:path w="5708650" h="574039">
                <a:moveTo>
                  <a:pt x="4511040" y="0"/>
                </a:moveTo>
                <a:lnTo>
                  <a:pt x="4414520" y="0"/>
                </a:lnTo>
                <a:lnTo>
                  <a:pt x="5708650" y="267970"/>
                </a:lnTo>
                <a:lnTo>
                  <a:pt x="5708650" y="247650"/>
                </a:lnTo>
                <a:lnTo>
                  <a:pt x="4511040" y="0"/>
                </a:lnTo>
                <a:close/>
              </a:path>
              <a:path w="5708650" h="574039">
                <a:moveTo>
                  <a:pt x="4716780" y="0"/>
                </a:moveTo>
                <a:lnTo>
                  <a:pt x="4618990" y="0"/>
                </a:lnTo>
                <a:lnTo>
                  <a:pt x="5708650" y="224789"/>
                </a:lnTo>
                <a:lnTo>
                  <a:pt x="5708650" y="204470"/>
                </a:lnTo>
                <a:lnTo>
                  <a:pt x="4716780" y="0"/>
                </a:lnTo>
                <a:close/>
              </a:path>
              <a:path w="5708650" h="574039">
                <a:moveTo>
                  <a:pt x="4922520" y="0"/>
                </a:moveTo>
                <a:lnTo>
                  <a:pt x="4824730" y="0"/>
                </a:lnTo>
                <a:lnTo>
                  <a:pt x="5708650" y="182879"/>
                </a:lnTo>
                <a:lnTo>
                  <a:pt x="5708650" y="162560"/>
                </a:lnTo>
                <a:lnTo>
                  <a:pt x="4922520" y="0"/>
                </a:lnTo>
                <a:close/>
              </a:path>
              <a:path w="5708650" h="574039">
                <a:moveTo>
                  <a:pt x="5128260" y="0"/>
                </a:moveTo>
                <a:lnTo>
                  <a:pt x="5030470" y="0"/>
                </a:lnTo>
                <a:lnTo>
                  <a:pt x="5708650" y="139700"/>
                </a:lnTo>
                <a:lnTo>
                  <a:pt x="5708650" y="119379"/>
                </a:lnTo>
                <a:lnTo>
                  <a:pt x="5128260" y="0"/>
                </a:lnTo>
                <a:close/>
              </a:path>
              <a:path w="5708650" h="574039">
                <a:moveTo>
                  <a:pt x="5332730" y="0"/>
                </a:moveTo>
                <a:lnTo>
                  <a:pt x="5234940" y="0"/>
                </a:lnTo>
                <a:lnTo>
                  <a:pt x="5708650" y="97789"/>
                </a:lnTo>
                <a:lnTo>
                  <a:pt x="5708650" y="77470"/>
                </a:lnTo>
                <a:lnTo>
                  <a:pt x="5332730" y="0"/>
                </a:lnTo>
                <a:close/>
              </a:path>
              <a:path w="5708650" h="574039">
                <a:moveTo>
                  <a:pt x="5441950" y="0"/>
                </a:moveTo>
                <a:lnTo>
                  <a:pt x="5708650" y="54610"/>
                </a:lnTo>
                <a:lnTo>
                  <a:pt x="5702061" y="45342"/>
                </a:lnTo>
                <a:lnTo>
                  <a:pt x="5688330" y="36671"/>
                </a:lnTo>
                <a:lnTo>
                  <a:pt x="5641340" y="21589"/>
                </a:lnTo>
                <a:lnTo>
                  <a:pt x="5577859" y="9822"/>
                </a:lnTo>
                <a:lnTo>
                  <a:pt x="5536406" y="5238"/>
                </a:lnTo>
                <a:lnTo>
                  <a:pt x="5490904" y="1845"/>
                </a:lnTo>
                <a:lnTo>
                  <a:pt x="5441950" y="0"/>
                </a:lnTo>
                <a:close/>
              </a:path>
            </a:pathLst>
          </a:custGeom>
          <a:solidFill>
            <a:srgbClr val="CCCC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69C1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654BB-E4EF-416B-B151-FBD881857299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6029-4456-4EB0-84C5-927584F94CDD}" type="datetime1">
              <a:rPr lang="en-US" smtClean="0"/>
              <a:t>1/14/2021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05100" y="654050"/>
            <a:ext cx="448754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569C1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4710" y="1644650"/>
            <a:ext cx="8401685" cy="3567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3F27A-0C87-4C33-BDFD-1BFD7862E387}" type="datetime1">
              <a:rPr lang="en-US" smtClean="0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tcache.com/fr/blog/methodologie-scrum/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Global_Positioning_System" TargetMode="External"/><Relationship Id="rId7" Type="http://schemas.openxmlformats.org/officeDocument/2006/relationships/hyperlink" Target="https://fr.wikipedia.org/wiki/Adresse_mac" TargetMode="External"/><Relationship Id="rId2" Type="http://schemas.openxmlformats.org/officeDocument/2006/relationships/hyperlink" Target="https://fr.wikipedia.org/wiki/Syst%C3%A8me_de_positionnement_par_satellite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fr.wikipedia.org/wiki/Service_set_identifier" TargetMode="External"/><Relationship Id="rId5" Type="http://schemas.openxmlformats.org/officeDocument/2006/relationships/hyperlink" Target="https://fr.wikipedia.org/wiki/Borne_Wi-Fi" TargetMode="External"/><Relationship Id="rId4" Type="http://schemas.openxmlformats.org/officeDocument/2006/relationships/hyperlink" Target="https://fr.wikipedia.org/wiki/Wi-Fi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1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16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59" y="1644650"/>
            <a:ext cx="3124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4400" b="0" spc="125" dirty="0">
                <a:solidFill>
                  <a:srgbClr val="009933"/>
                </a:solidFill>
                <a:latin typeface="Arial Narrow"/>
                <a:cs typeface="Arial Narrow"/>
              </a:rPr>
              <a:t>I WATCH</a:t>
            </a:r>
            <a:endParaRPr sz="4400" dirty="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2270" y="3089909"/>
            <a:ext cx="3954779" cy="2414122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ctr">
              <a:lnSpc>
                <a:spcPts val="3590"/>
              </a:lnSpc>
              <a:spcBef>
                <a:spcPts val="425"/>
              </a:spcBef>
            </a:pPr>
            <a:r>
              <a:rPr sz="3200" spc="-10" dirty="0">
                <a:latin typeface="Arial"/>
                <a:cs typeface="Arial"/>
              </a:rPr>
              <a:t>Projet </a:t>
            </a:r>
            <a:r>
              <a:rPr sz="3200" spc="-5" dirty="0">
                <a:latin typeface="Arial"/>
                <a:cs typeface="Arial"/>
              </a:rPr>
              <a:t>GL réalisé </a:t>
            </a:r>
            <a:r>
              <a:rPr sz="3200" spc="-10" dirty="0">
                <a:latin typeface="Arial"/>
                <a:cs typeface="Arial"/>
              </a:rPr>
              <a:t>par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:  </a:t>
            </a:r>
            <a:r>
              <a:rPr sz="3200" spc="-10" dirty="0">
                <a:latin typeface="Arial"/>
                <a:cs typeface="Arial"/>
              </a:rPr>
              <a:t>(2019-2020)</a:t>
            </a:r>
            <a:endParaRPr sz="3200" dirty="0">
              <a:latin typeface="Arial"/>
              <a:cs typeface="Arial"/>
            </a:endParaRPr>
          </a:p>
          <a:p>
            <a:pPr marL="510540" marR="501650" algn="ctr">
              <a:lnSpc>
                <a:spcPts val="3590"/>
              </a:lnSpc>
              <a:spcBef>
                <a:spcPts val="204"/>
              </a:spcBef>
            </a:pPr>
            <a:r>
              <a:rPr sz="3200" spc="-10" dirty="0">
                <a:latin typeface="Arial"/>
                <a:cs typeface="Arial"/>
              </a:rPr>
              <a:t>Ameni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RAKKEH </a:t>
            </a:r>
            <a:r>
              <a:rPr lang="fr-FR" sz="3200" spc="-10" dirty="0" err="1">
                <a:latin typeface="Arial"/>
                <a:cs typeface="Arial"/>
              </a:rPr>
              <a:t>Mouna</a:t>
            </a:r>
            <a:r>
              <a:rPr lang="fr-FR" sz="3200" spc="-15" dirty="0">
                <a:latin typeface="Arial"/>
                <a:cs typeface="Arial"/>
              </a:rPr>
              <a:t> </a:t>
            </a:r>
            <a:r>
              <a:rPr lang="fr-FR" sz="3200" spc="-5" dirty="0">
                <a:latin typeface="Arial"/>
                <a:cs typeface="Arial"/>
              </a:rPr>
              <a:t>REKIK</a:t>
            </a:r>
            <a:endParaRPr lang="fr-FR" sz="3200" dirty="0">
              <a:latin typeface="Arial"/>
              <a:cs typeface="Arial"/>
            </a:endParaRPr>
          </a:p>
          <a:p>
            <a:pPr marL="510540" marR="501650" algn="ctr">
              <a:lnSpc>
                <a:spcPts val="3590"/>
              </a:lnSpc>
              <a:spcBef>
                <a:spcPts val="204"/>
              </a:spcBef>
            </a:pPr>
            <a:r>
              <a:rPr sz="3200" spc="-5" dirty="0">
                <a:latin typeface="Arial"/>
                <a:cs typeface="Arial"/>
              </a:rPr>
              <a:t> Karim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REJEB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93C1B6-D634-4211-B463-92962CE1FA9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1343187"/>
            <a:ext cx="2129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31364" algn="l"/>
              </a:tabLst>
            </a:pPr>
            <a:r>
              <a:rPr sz="2000" spc="-5" dirty="0">
                <a:solidFill>
                  <a:srgbClr val="C4000A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C4000A"/>
                </a:solidFill>
                <a:latin typeface="Arial"/>
                <a:cs typeface="Arial"/>
              </a:rPr>
              <a:t>es </a:t>
            </a:r>
            <a:r>
              <a:rPr sz="2000" spc="-5" dirty="0">
                <a:solidFill>
                  <a:srgbClr val="C4000A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C4000A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C4000A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C4000A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C4000A"/>
                </a:solidFill>
                <a:latin typeface="Arial"/>
                <a:cs typeface="Arial"/>
              </a:rPr>
              <a:t>r</a:t>
            </a:r>
            <a:r>
              <a:rPr sz="2000" spc="5" dirty="0">
                <a:solidFill>
                  <a:srgbClr val="C4000A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C4000A"/>
                </a:solidFill>
                <a:latin typeface="Arial"/>
                <a:cs typeface="Arial"/>
              </a:rPr>
              <a:t>i</a:t>
            </a:r>
            <a:r>
              <a:rPr sz="2000" spc="5" dirty="0">
                <a:solidFill>
                  <a:srgbClr val="C4000A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C4000A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C4000A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C4000A"/>
                </a:solidFill>
                <a:latin typeface="Arial"/>
                <a:cs typeface="Arial"/>
              </a:rPr>
              <a:t>s	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3700" y="2330450"/>
            <a:ext cx="8783955" cy="3209918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6621780">
              <a:lnSpc>
                <a:spcPct val="150000"/>
              </a:lnSpc>
              <a:spcBef>
                <a:spcPts val="275"/>
              </a:spcBef>
            </a:pPr>
            <a:r>
              <a:rPr sz="2000" b="1" spc="-20" dirty="0">
                <a:latin typeface="Arial"/>
                <a:cs typeface="Arial"/>
              </a:rPr>
              <a:t>Toujours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localisé.  </a:t>
            </a:r>
            <a:r>
              <a:rPr sz="2000" b="1" dirty="0">
                <a:latin typeface="Arial"/>
                <a:cs typeface="Arial"/>
              </a:rPr>
              <a:t>Haute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autonomie.</a:t>
            </a:r>
            <a:endParaRPr sz="2000" dirty="0">
              <a:latin typeface="Arial"/>
              <a:cs typeface="Arial"/>
            </a:endParaRPr>
          </a:p>
          <a:p>
            <a:pPr marL="12700" marR="4399280">
              <a:lnSpc>
                <a:spcPct val="150000"/>
              </a:lnSpc>
            </a:pPr>
            <a:r>
              <a:rPr sz="2000" b="1" spc="-5" dirty="0">
                <a:latin typeface="Arial"/>
                <a:cs typeface="Arial"/>
              </a:rPr>
              <a:t>Bracelet </a:t>
            </a:r>
            <a:r>
              <a:rPr sz="2000" b="1" spc="-10" dirty="0">
                <a:latin typeface="Arial"/>
                <a:cs typeface="Arial"/>
              </a:rPr>
              <a:t>avec </a:t>
            </a:r>
            <a:r>
              <a:rPr sz="2000" b="1" spc="-5" dirty="0">
                <a:latin typeface="Arial"/>
                <a:cs typeface="Arial"/>
              </a:rPr>
              <a:t>fermeture de sécurité.  Bracelet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résistant.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50000"/>
              </a:lnSpc>
            </a:pPr>
            <a:r>
              <a:rPr sz="2000" b="1" spc="-5" dirty="0">
                <a:latin typeface="Arial"/>
                <a:cs typeface="Arial"/>
              </a:rPr>
              <a:t>Echanges d’informations</a:t>
            </a:r>
            <a:endParaRPr sz="2000" dirty="0">
              <a:latin typeface="Arial"/>
              <a:cs typeface="Arial"/>
            </a:endParaRPr>
          </a:p>
          <a:p>
            <a:pPr marL="12700" marR="4217035">
              <a:lnSpc>
                <a:spcPct val="150000"/>
              </a:lnSpc>
            </a:pPr>
            <a:r>
              <a:rPr sz="2000" b="1" spc="-5" dirty="0">
                <a:latin typeface="Arial"/>
                <a:cs typeface="Arial"/>
              </a:rPr>
              <a:t>Communication interne en </a:t>
            </a:r>
            <a:r>
              <a:rPr sz="2000" b="1" dirty="0">
                <a:latin typeface="Arial"/>
                <a:cs typeface="Arial"/>
              </a:rPr>
              <a:t>temps </a:t>
            </a:r>
            <a:r>
              <a:rPr sz="2000" b="1" spc="-5" dirty="0">
                <a:latin typeface="Arial"/>
                <a:cs typeface="Arial"/>
              </a:rPr>
              <a:t>réel  Sécurité des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 err="1">
                <a:latin typeface="Arial"/>
                <a:cs typeface="Arial"/>
              </a:rPr>
              <a:t>données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0D317650-45B4-49C3-BEA5-7BE2AF01FA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10</a:t>
            </a:fld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100" y="1339850"/>
            <a:ext cx="8334375" cy="515365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41300" marR="2752090" indent="-228600">
              <a:lnSpc>
                <a:spcPts val="2280"/>
              </a:lnSpc>
              <a:spcBef>
                <a:spcPts val="275"/>
              </a:spcBef>
              <a:tabLst>
                <a:tab pos="2799715" algn="l"/>
              </a:tabLst>
            </a:pPr>
            <a:r>
              <a:rPr sz="2000" b="1" dirty="0" err="1">
                <a:solidFill>
                  <a:srgbClr val="C4000A"/>
                </a:solidFill>
                <a:latin typeface="Arial"/>
                <a:cs typeface="Arial"/>
              </a:rPr>
              <a:t>Méthode</a:t>
            </a:r>
            <a:r>
              <a:rPr sz="2000" b="1" dirty="0">
                <a:solidFill>
                  <a:srgbClr val="C4000A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4000A"/>
                </a:solidFill>
                <a:latin typeface="Arial"/>
                <a:cs typeface="Arial"/>
              </a:rPr>
              <a:t>de </a:t>
            </a:r>
            <a:r>
              <a:rPr sz="2000" b="1" dirty="0">
                <a:solidFill>
                  <a:srgbClr val="C4000A"/>
                </a:solidFill>
                <a:latin typeface="Arial"/>
                <a:cs typeface="Arial"/>
              </a:rPr>
              <a:t>SCRUM</a:t>
            </a:r>
            <a:endParaRPr lang="en-GB" sz="2000" b="1" dirty="0">
              <a:solidFill>
                <a:srgbClr val="C4000A"/>
              </a:solidFill>
              <a:latin typeface="Arial"/>
              <a:cs typeface="Arial"/>
            </a:endParaRPr>
          </a:p>
          <a:p>
            <a:pPr marL="241300" marR="2752090" indent="-228600">
              <a:lnSpc>
                <a:spcPts val="2280"/>
              </a:lnSpc>
              <a:spcBef>
                <a:spcPts val="275"/>
              </a:spcBef>
              <a:tabLst>
                <a:tab pos="2799715" algn="l"/>
              </a:tabLst>
            </a:pP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250000"/>
              </a:lnSpc>
            </a:pPr>
            <a:r>
              <a:rPr sz="2000" b="1" spc="-5" dirty="0">
                <a:latin typeface="Arial"/>
                <a:cs typeface="Arial"/>
              </a:rPr>
              <a:t>Le principe </a:t>
            </a:r>
            <a:r>
              <a:rPr sz="2000" b="1" dirty="0">
                <a:latin typeface="Arial"/>
                <a:cs typeface="Arial"/>
              </a:rPr>
              <a:t>est </a:t>
            </a:r>
            <a:r>
              <a:rPr sz="2000" b="1" spc="-5" dirty="0">
                <a:latin typeface="Arial"/>
                <a:cs typeface="Arial"/>
              </a:rPr>
              <a:t>de développer un logiciel de manière incrémentale, le  client reçoit </a:t>
            </a:r>
            <a:r>
              <a:rPr sz="2000" b="1" dirty="0">
                <a:latin typeface="Arial"/>
                <a:cs typeface="Arial"/>
              </a:rPr>
              <a:t>un </a:t>
            </a:r>
            <a:r>
              <a:rPr sz="2000" b="1" spc="-5" dirty="0">
                <a:latin typeface="Arial"/>
                <a:cs typeface="Arial"/>
              </a:rPr>
              <a:t>logiciel fonctionnel </a:t>
            </a:r>
            <a:r>
              <a:rPr sz="2000" b="1" dirty="0">
                <a:latin typeface="Arial"/>
                <a:cs typeface="Arial"/>
              </a:rPr>
              <a:t>à </a:t>
            </a:r>
            <a:r>
              <a:rPr sz="2000" b="1" spc="-5" dirty="0">
                <a:latin typeface="Arial"/>
                <a:cs typeface="Arial"/>
              </a:rPr>
              <a:t>chaque itération. Plus le projet  avance plus le logiciel </a:t>
            </a:r>
            <a:r>
              <a:rPr sz="2000" b="1" dirty="0">
                <a:latin typeface="Arial"/>
                <a:cs typeface="Arial"/>
              </a:rPr>
              <a:t>est </a:t>
            </a:r>
            <a:r>
              <a:rPr sz="2000" b="1" spc="-5" dirty="0">
                <a:latin typeface="Arial"/>
                <a:cs typeface="Arial"/>
              </a:rPr>
              <a:t>complet et </a:t>
            </a:r>
            <a:r>
              <a:rPr sz="2000" b="1" dirty="0">
                <a:latin typeface="Arial"/>
                <a:cs typeface="Arial"/>
              </a:rPr>
              <a:t>possède </a:t>
            </a:r>
            <a:r>
              <a:rPr sz="2000" b="1" spc="-5" dirty="0">
                <a:latin typeface="Arial"/>
                <a:cs typeface="Arial"/>
              </a:rPr>
              <a:t>de plus en plus de  </a:t>
            </a:r>
            <a:r>
              <a:rPr sz="2000" b="1" spc="-5" dirty="0" err="1">
                <a:latin typeface="Arial"/>
                <a:cs typeface="Arial"/>
              </a:rPr>
              <a:t>fonctionnalités</a:t>
            </a:r>
            <a:r>
              <a:rPr sz="2000" b="1" spc="-5" dirty="0">
                <a:latin typeface="Arial"/>
                <a:cs typeface="Arial"/>
              </a:rPr>
              <a:t>.</a:t>
            </a:r>
            <a:endParaRPr lang="en-GB" sz="2000" b="1" spc="-5" dirty="0">
              <a:latin typeface="Arial"/>
              <a:cs typeface="Arial"/>
            </a:endParaRPr>
          </a:p>
          <a:p>
            <a:pPr marL="12700" marR="5080">
              <a:lnSpc>
                <a:spcPct val="250000"/>
              </a:lnSpc>
            </a:pPr>
            <a:r>
              <a:rPr lang="fr-FR" sz="2000" b="1" dirty="0"/>
              <a:t>Le Guide Scrum décrit le sprint agile comme étant le cœur de la </a:t>
            </a:r>
            <a:r>
              <a:rPr lang="fr-FR" sz="2000" b="1" u="sng" dirty="0">
                <a:hlinkClick r:id="rId2"/>
              </a:rPr>
              <a:t>méthode SCRUM</a:t>
            </a:r>
            <a:r>
              <a:rPr lang="fr-FR" sz="2000" b="1" dirty="0"/>
              <a:t>. 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DEE8D97-4353-46F6-90AD-A7F70BE30F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11</a:t>
            </a:fld>
            <a:endParaRPr 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50900" y="1423669"/>
          <a:ext cx="8971279" cy="5358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R="13906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User Stories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Priorité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19">
                <a:tc gridSpan="2">
                  <a:txBody>
                    <a:bodyPr/>
                    <a:lstStyle/>
                    <a:p>
                      <a:pPr marL="492759" marR="815340" indent="-340360">
                        <a:lnSpc>
                          <a:spcPts val="1600"/>
                        </a:lnSpc>
                        <a:spcBef>
                          <a:spcPts val="390"/>
                        </a:spcBef>
                        <a:tabLst>
                          <a:tab pos="492125" algn="l"/>
                        </a:tabLst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	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En tant qu’utilisateur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(consulteur,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association, médecin),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je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veux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pouvoir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me 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connecter au réseau avec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les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bons</a:t>
                      </a:r>
                      <a:r>
                        <a:rPr sz="14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droits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solidFill>
                      <a:srgbClr val="009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Elevée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R="178435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En tant que consulteur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je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veux localiser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la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position actuelle du</a:t>
                      </a:r>
                      <a:r>
                        <a:rPr sz="1400" b="1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patient.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Elevée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R="178435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3392170" marR="198120" indent="-3255010">
                        <a:lnSpc>
                          <a:spcPts val="1610"/>
                        </a:lnSpc>
                        <a:spcBef>
                          <a:spcPts val="3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En tant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que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consulteur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je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veux définir une zone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sécurité et de notifier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lors de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sa  sortie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Elevée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R="178435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En tant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que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consulteur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je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veux être notifier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lors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d’un cas</a:t>
                      </a:r>
                      <a:r>
                        <a:rPr sz="1400" b="1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d’urgence.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Elevée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R="178435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143510" marR="205740" indent="204470">
                        <a:lnSpc>
                          <a:spcPts val="1610"/>
                        </a:lnSpc>
                        <a:spcBef>
                          <a:spcPts val="3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En tant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que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consulteur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je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veux être recommander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ce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qui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est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nouveaux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lors 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concernant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les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manifestation et évènements culturels des associations</a:t>
                      </a:r>
                      <a:r>
                        <a:rPr sz="1400" b="1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associées.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Moyenne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R="178435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R="10795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En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tant que consulteur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je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veux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conserver l’historique des</a:t>
                      </a:r>
                      <a:r>
                        <a:rPr sz="1400" b="1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données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Elevée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R="17843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En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tant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que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consulteur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je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veux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pouvoir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ajouter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une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nouvelle</a:t>
                      </a:r>
                      <a:r>
                        <a:rPr sz="1400" b="1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association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Moyenne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R="17843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En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tant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que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consulteur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je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veux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pouvoir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supprimer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une</a:t>
                      </a:r>
                      <a:r>
                        <a:rPr sz="1400" b="1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association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Moyenne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R="17843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R="58419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En tant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que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patient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je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veux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être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alerter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lors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d’un</a:t>
                      </a:r>
                      <a:r>
                        <a:rPr sz="1400" b="1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problème.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Moyenne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En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tant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que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patient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je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veux être indépendant en même temps</a:t>
                      </a:r>
                      <a:r>
                        <a:rPr sz="1400" b="1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sécurisé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Moyenne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marR="134620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b="1" spc="-7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En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tant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que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patient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je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veux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avoir un bracelet</a:t>
                      </a:r>
                      <a:r>
                        <a:rPr sz="1400" b="1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confortable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Moyenne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En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tant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que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médecin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je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veux être notifier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lors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d’un cas</a:t>
                      </a:r>
                      <a:r>
                        <a:rPr sz="1400" b="1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d’urgence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Elevée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En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tant que médecin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je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veux être notifier de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l’état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du patient chaque</a:t>
                      </a:r>
                      <a:r>
                        <a:rPr sz="1400" b="1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mois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Elevée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263900" marR="283845" indent="-3040380">
                        <a:lnSpc>
                          <a:spcPts val="1610"/>
                        </a:lnSpc>
                        <a:spcBef>
                          <a:spcPts val="3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En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tant qu’association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je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veux présenter mes événements et mes manifestations  culturels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Moyenne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27100" y="577850"/>
            <a:ext cx="36080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Bcklog </a:t>
            </a:r>
            <a:r>
              <a:rPr sz="3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du </a:t>
            </a:r>
            <a:r>
              <a:rPr sz="3600" b="1" spc="-10" dirty="0" err="1">
                <a:solidFill>
                  <a:srgbClr val="FF0000"/>
                </a:solidFill>
                <a:latin typeface="Times New Roman"/>
                <a:cs typeface="Times New Roman"/>
              </a:rPr>
              <a:t>produit</a:t>
            </a:r>
            <a:r>
              <a:rPr sz="3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endParaRPr sz="36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212869-C010-4A7E-A052-258A036BCBA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12</a:t>
            </a:fld>
            <a:endParaRPr lang="fr-F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6940" y="3430602"/>
            <a:ext cx="15875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b="1" dirty="0">
                <a:solidFill>
                  <a:srgbClr val="95B3D7"/>
                </a:solidFill>
                <a:latin typeface="Arial"/>
                <a:cs typeface="Arial"/>
              </a:rPr>
              <a:t>Li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85301" y="3430602"/>
            <a:ext cx="467359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b="1" dirty="0">
                <a:solidFill>
                  <a:srgbClr val="95B3D7"/>
                </a:solidFill>
                <a:latin typeface="Arial"/>
                <a:cs typeface="Arial"/>
              </a:rPr>
              <a:t>m</a:t>
            </a:r>
            <a:r>
              <a:rPr sz="1400" b="1" spc="5" dirty="0">
                <a:solidFill>
                  <a:srgbClr val="95B3D7"/>
                </a:solidFill>
                <a:latin typeface="Arial"/>
                <a:cs typeface="Arial"/>
              </a:rPr>
              <a:t>i</a:t>
            </a:r>
            <a:r>
              <a:rPr sz="1400" b="1" spc="-10" dirty="0">
                <a:solidFill>
                  <a:srgbClr val="95B3D7"/>
                </a:solidFill>
                <a:latin typeface="Arial"/>
                <a:cs typeface="Arial"/>
              </a:rPr>
              <a:t>t</a:t>
            </a:r>
            <a:r>
              <a:rPr sz="1400" b="1" spc="5" dirty="0">
                <a:solidFill>
                  <a:srgbClr val="95B3D7"/>
                </a:solidFill>
                <a:latin typeface="Arial"/>
                <a:cs typeface="Arial"/>
              </a:rPr>
              <a:t>e</a:t>
            </a:r>
            <a:r>
              <a:rPr sz="1400" b="1" dirty="0">
                <a:solidFill>
                  <a:srgbClr val="95B3D7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56259" y="3143250"/>
          <a:ext cx="9142729" cy="1004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2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8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6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41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1650">
                <a:tc gridSpan="2">
                  <a:txBody>
                    <a:bodyPr/>
                    <a:lstStyle/>
                    <a:p>
                      <a:pPr marL="1506220" marR="258445" indent="179070">
                        <a:lnSpc>
                          <a:spcPts val="1610"/>
                        </a:lnSpc>
                        <a:spcBef>
                          <a:spcPts val="3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SPRINT 1:  C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400" b="1" spc="-114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solidFill>
                      <a:srgbClr val="0066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2105" marR="274320" indent="-66040">
                        <a:lnSpc>
                          <a:spcPts val="1610"/>
                        </a:lnSpc>
                        <a:spcBef>
                          <a:spcPts val="3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SPRINT</a:t>
                      </a:r>
                      <a:r>
                        <a:rPr sz="14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2:  </a:t>
                      </a:r>
                      <a:r>
                        <a:rPr sz="1400" b="1" spc="-40" dirty="0">
                          <a:latin typeface="Arial"/>
                          <a:cs typeface="Arial"/>
                        </a:rPr>
                        <a:t>PATIENT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299720" marR="283210" indent="-17780">
                        <a:lnSpc>
                          <a:spcPts val="1610"/>
                        </a:lnSpc>
                        <a:spcBef>
                          <a:spcPts val="3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SPRINT</a:t>
                      </a:r>
                      <a:r>
                        <a:rPr sz="14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3: 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MEDECIN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290830" marR="225425" indent="176530">
                        <a:lnSpc>
                          <a:spcPts val="1610"/>
                        </a:lnSpc>
                        <a:spcBef>
                          <a:spcPts val="3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SPRINT 4:  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spc="-15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233045" marR="177165" indent="148590">
                        <a:lnSpc>
                          <a:spcPts val="1610"/>
                        </a:lnSpc>
                        <a:spcBef>
                          <a:spcPts val="3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SPRINT 5:  U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400" b="1" spc="-15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EU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229870" marR="297180" indent="27940">
                        <a:lnSpc>
                          <a:spcPts val="1610"/>
                        </a:lnSpc>
                        <a:spcBef>
                          <a:spcPts val="3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ID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USER  S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2,3,4,5,6,7,8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4032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b="1" spc="-15" dirty="0">
                          <a:latin typeface="Arial"/>
                          <a:cs typeface="Arial"/>
                        </a:rPr>
                        <a:t>9,10,11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12,13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14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1665" y="654050"/>
            <a:ext cx="4420235" cy="8839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solidFill>
                  <a:srgbClr val="FF0000"/>
                </a:solidFill>
              </a:rPr>
              <a:t>SPRINTS :</a:t>
            </a: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0" dirty="0">
                <a:solidFill>
                  <a:srgbClr val="FF0000"/>
                </a:solidFill>
              </a:rPr>
              <a:t>Table </a:t>
            </a:r>
            <a:r>
              <a:rPr spc="-10" dirty="0">
                <a:solidFill>
                  <a:srgbClr val="FF0000"/>
                </a:solidFill>
              </a:rPr>
              <a:t>de </a:t>
            </a:r>
            <a:r>
              <a:rPr spc="-5" dirty="0">
                <a:solidFill>
                  <a:srgbClr val="FF0000"/>
                </a:solidFill>
              </a:rPr>
              <a:t>partition du SPRINT</a:t>
            </a:r>
            <a:r>
              <a:rPr spc="8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6FE2B0-19AB-4F42-8249-74C094C13D0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13</a:t>
            </a:fld>
            <a:endParaRPr lang="fr-F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0" y="1974850"/>
            <a:ext cx="2867660" cy="3628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0800" y="2207260"/>
            <a:ext cx="2541270" cy="3211830"/>
          </a:xfrm>
          <a:custGeom>
            <a:avLst/>
            <a:gdLst/>
            <a:ahLst/>
            <a:cxnLst/>
            <a:rect l="l" t="t" r="r" b="b"/>
            <a:pathLst>
              <a:path w="2541270" h="3211829">
                <a:moveTo>
                  <a:pt x="0" y="3211829"/>
                </a:moveTo>
                <a:lnTo>
                  <a:pt x="2541270" y="3211829"/>
                </a:lnTo>
                <a:lnTo>
                  <a:pt x="2541270" y="0"/>
                </a:lnTo>
                <a:lnTo>
                  <a:pt x="0" y="0"/>
                </a:lnTo>
                <a:lnTo>
                  <a:pt x="0" y="321182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20800" y="2697479"/>
            <a:ext cx="2541270" cy="36830"/>
          </a:xfrm>
          <a:custGeom>
            <a:avLst/>
            <a:gdLst/>
            <a:ahLst/>
            <a:cxnLst/>
            <a:rect l="l" t="t" r="r" b="b"/>
            <a:pathLst>
              <a:path w="2541270" h="36830">
                <a:moveTo>
                  <a:pt x="0" y="36830"/>
                </a:moveTo>
                <a:lnTo>
                  <a:pt x="2541270" y="36830"/>
                </a:lnTo>
                <a:lnTo>
                  <a:pt x="2541270" y="0"/>
                </a:lnTo>
                <a:lnTo>
                  <a:pt x="0" y="0"/>
                </a:lnTo>
                <a:lnTo>
                  <a:pt x="0" y="36830"/>
                </a:lnTo>
                <a:close/>
              </a:path>
            </a:pathLst>
          </a:custGeom>
          <a:solidFill>
            <a:srgbClr val="133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0800" y="2694939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33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20800" y="268732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19">
            <a:solidFill>
              <a:srgbClr val="1337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20800" y="268097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19">
            <a:solidFill>
              <a:srgbClr val="1337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20800" y="267335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33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20800" y="266700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43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20800" y="2659379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19">
            <a:solidFill>
              <a:srgbClr val="1439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20800" y="2653029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19">
            <a:solidFill>
              <a:srgbClr val="143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20800" y="2646679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19">
            <a:solidFill>
              <a:srgbClr val="143B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20800" y="263906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43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20800" y="263271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43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20800" y="2625089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43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20800" y="2618739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43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20800" y="261112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19">
            <a:solidFill>
              <a:srgbClr val="153E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20800" y="260477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19">
            <a:solidFill>
              <a:srgbClr val="153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20800" y="259715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54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20800" y="259080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540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20800" y="258445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54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20800" y="2576829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19">
            <a:solidFill>
              <a:srgbClr val="154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20800" y="2569845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6350">
            <a:solidFill>
              <a:srgbClr val="1542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20800" y="256286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543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20800" y="255651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644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20800" y="2548889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64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20800" y="2542539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645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20800" y="253492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19">
            <a:solidFill>
              <a:srgbClr val="1646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20800" y="252857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19">
            <a:solidFill>
              <a:srgbClr val="164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20800" y="2521585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6350">
            <a:solidFill>
              <a:srgbClr val="1647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20800" y="251460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648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20800" y="2506979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19">
            <a:solidFill>
              <a:srgbClr val="164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20800" y="2500629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19">
            <a:solidFill>
              <a:srgbClr val="1749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20800" y="2494279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19">
            <a:solidFill>
              <a:srgbClr val="174A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20800" y="248666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74B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0800" y="248031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74B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20800" y="2472689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74C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20800" y="2466339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74D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20800" y="2459354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6350">
            <a:solidFill>
              <a:srgbClr val="174D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20800" y="245237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19">
            <a:solidFill>
              <a:srgbClr val="174E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20800" y="244475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84F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20800" y="243840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20800" y="2431414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6350">
            <a:solidFill>
              <a:srgbClr val="1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20800" y="2424429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19">
            <a:solidFill>
              <a:srgbClr val="1851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20800" y="2418079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19">
            <a:solidFill>
              <a:srgbClr val="185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20800" y="241046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85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20800" y="240411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853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20800" y="2396489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854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20800" y="2390139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9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20800" y="238252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19">
            <a:solidFill>
              <a:srgbClr val="1955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20800" y="237617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19">
            <a:solidFill>
              <a:srgbClr val="195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20800" y="2369185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6350">
            <a:solidFill>
              <a:srgbClr val="195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320800" y="236220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95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320800" y="235585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958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320800" y="2348229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19">
            <a:solidFill>
              <a:srgbClr val="1959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20800" y="2341245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6350">
            <a:solidFill>
              <a:srgbClr val="1959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20800" y="233426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A5A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320800" y="232791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A5B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20800" y="2320289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A5B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20800" y="2313939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A5C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320800" y="230632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19">
            <a:solidFill>
              <a:srgbClr val="1A5D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20800" y="229997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19">
            <a:solidFill>
              <a:srgbClr val="1A5D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320800" y="229362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19">
            <a:solidFill>
              <a:srgbClr val="1A5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320800" y="228600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A5F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320800" y="2279014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6350">
            <a:solidFill>
              <a:srgbClr val="1B5F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320800" y="2272029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19">
            <a:solidFill>
              <a:srgbClr val="1B60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320800" y="2265679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19">
            <a:solidFill>
              <a:srgbClr val="1B61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320800" y="225806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B61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320800" y="225171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B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320800" y="2244089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B63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320800" y="2237739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B64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320800" y="2230754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6350">
            <a:solidFill>
              <a:srgbClr val="1B64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320800" y="222377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19">
            <a:solidFill>
              <a:srgbClr val="1C66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320800" y="221615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C66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320800" y="2210435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6350">
            <a:solidFill>
              <a:srgbClr val="1C66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20800" y="2075179"/>
            <a:ext cx="2541270" cy="132080"/>
          </a:xfrm>
          <a:custGeom>
            <a:avLst/>
            <a:gdLst/>
            <a:ahLst/>
            <a:cxnLst/>
            <a:rect l="l" t="t" r="r" b="b"/>
            <a:pathLst>
              <a:path w="2541270" h="132080">
                <a:moveTo>
                  <a:pt x="0" y="132080"/>
                </a:moveTo>
                <a:lnTo>
                  <a:pt x="0" y="0"/>
                </a:lnTo>
                <a:lnTo>
                  <a:pt x="2541270" y="0"/>
                </a:lnTo>
                <a:lnTo>
                  <a:pt x="2541270" y="132080"/>
                </a:lnTo>
                <a:lnTo>
                  <a:pt x="0" y="132080"/>
                </a:lnTo>
                <a:close/>
              </a:path>
            </a:pathLst>
          </a:custGeom>
          <a:solidFill>
            <a:srgbClr val="1C67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289586" y="5387340"/>
            <a:ext cx="572770" cy="0"/>
          </a:xfrm>
          <a:custGeom>
            <a:avLst/>
            <a:gdLst/>
            <a:ahLst/>
            <a:cxnLst/>
            <a:rect l="l" t="t" r="r" b="b"/>
            <a:pathLst>
              <a:path w="572770">
                <a:moveTo>
                  <a:pt x="0" y="0"/>
                </a:moveTo>
                <a:lnTo>
                  <a:pt x="572483" y="0"/>
                </a:lnTo>
              </a:path>
            </a:pathLst>
          </a:custGeom>
          <a:ln w="55879">
            <a:solidFill>
              <a:srgbClr val="133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623785" y="5387340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4">
                <a:moveTo>
                  <a:pt x="0" y="0"/>
                </a:moveTo>
                <a:lnTo>
                  <a:pt x="665800" y="0"/>
                </a:lnTo>
              </a:path>
            </a:pathLst>
          </a:custGeom>
          <a:ln w="55879">
            <a:solidFill>
              <a:srgbClr val="133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320800" y="5387340"/>
            <a:ext cx="1303020" cy="0"/>
          </a:xfrm>
          <a:custGeom>
            <a:avLst/>
            <a:gdLst/>
            <a:ahLst/>
            <a:cxnLst/>
            <a:rect l="l" t="t" r="r" b="b"/>
            <a:pathLst>
              <a:path w="1303020">
                <a:moveTo>
                  <a:pt x="0" y="0"/>
                </a:moveTo>
                <a:lnTo>
                  <a:pt x="1302985" y="0"/>
                </a:lnTo>
              </a:path>
            </a:pathLst>
          </a:custGeom>
          <a:ln w="55880">
            <a:solidFill>
              <a:srgbClr val="1337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320800" y="5376509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332" y="0"/>
                </a:lnTo>
              </a:path>
            </a:pathLst>
          </a:custGeom>
          <a:ln w="34219">
            <a:solidFill>
              <a:srgbClr val="1337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343660" y="3036570"/>
            <a:ext cx="2616200" cy="6108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389380" y="3055620"/>
            <a:ext cx="2413000" cy="528320"/>
          </a:xfrm>
          <a:custGeom>
            <a:avLst/>
            <a:gdLst/>
            <a:ahLst/>
            <a:cxnLst/>
            <a:rect l="l" t="t" r="r" b="b"/>
            <a:pathLst>
              <a:path w="2413000" h="528320">
                <a:moveTo>
                  <a:pt x="2249170" y="0"/>
                </a:moveTo>
                <a:lnTo>
                  <a:pt x="163829" y="0"/>
                </a:lnTo>
                <a:lnTo>
                  <a:pt x="99655" y="5139"/>
                </a:lnTo>
                <a:lnTo>
                  <a:pt x="47625" y="19208"/>
                </a:lnTo>
                <a:lnTo>
                  <a:pt x="12739" y="40183"/>
                </a:lnTo>
                <a:lnTo>
                  <a:pt x="0" y="66039"/>
                </a:lnTo>
                <a:lnTo>
                  <a:pt x="0" y="461009"/>
                </a:lnTo>
                <a:lnTo>
                  <a:pt x="12739" y="487064"/>
                </a:lnTo>
                <a:lnTo>
                  <a:pt x="47625" y="508476"/>
                </a:lnTo>
                <a:lnTo>
                  <a:pt x="99655" y="522982"/>
                </a:lnTo>
                <a:lnTo>
                  <a:pt x="163829" y="528319"/>
                </a:lnTo>
                <a:lnTo>
                  <a:pt x="2249170" y="528319"/>
                </a:lnTo>
                <a:lnTo>
                  <a:pt x="2312808" y="522982"/>
                </a:lnTo>
                <a:lnTo>
                  <a:pt x="2364898" y="508476"/>
                </a:lnTo>
                <a:lnTo>
                  <a:pt x="2400081" y="487064"/>
                </a:lnTo>
                <a:lnTo>
                  <a:pt x="2412999" y="461009"/>
                </a:lnTo>
                <a:lnTo>
                  <a:pt x="2412999" y="66039"/>
                </a:lnTo>
                <a:lnTo>
                  <a:pt x="2400081" y="40183"/>
                </a:lnTo>
                <a:lnTo>
                  <a:pt x="2364898" y="19208"/>
                </a:lnTo>
                <a:lnTo>
                  <a:pt x="2312808" y="5139"/>
                </a:lnTo>
                <a:lnTo>
                  <a:pt x="2249170" y="0"/>
                </a:lnTo>
                <a:close/>
              </a:path>
            </a:pathLst>
          </a:custGeom>
          <a:solidFill>
            <a:srgbClr val="397B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431289" y="3072129"/>
            <a:ext cx="2329180" cy="494030"/>
          </a:xfrm>
          <a:custGeom>
            <a:avLst/>
            <a:gdLst/>
            <a:ahLst/>
            <a:cxnLst/>
            <a:rect l="l" t="t" r="r" b="b"/>
            <a:pathLst>
              <a:path w="2329179" h="494029">
                <a:moveTo>
                  <a:pt x="2207260" y="0"/>
                </a:moveTo>
                <a:lnTo>
                  <a:pt x="121919" y="0"/>
                </a:lnTo>
                <a:lnTo>
                  <a:pt x="74473" y="3988"/>
                </a:lnTo>
                <a:lnTo>
                  <a:pt x="35718" y="14763"/>
                </a:lnTo>
                <a:lnTo>
                  <a:pt x="9584" y="30539"/>
                </a:lnTo>
                <a:lnTo>
                  <a:pt x="0" y="49530"/>
                </a:lnTo>
                <a:lnTo>
                  <a:pt x="0" y="444500"/>
                </a:lnTo>
                <a:lnTo>
                  <a:pt x="9584" y="463490"/>
                </a:lnTo>
                <a:lnTo>
                  <a:pt x="35718" y="479266"/>
                </a:lnTo>
                <a:lnTo>
                  <a:pt x="74473" y="490041"/>
                </a:lnTo>
                <a:lnTo>
                  <a:pt x="121919" y="494030"/>
                </a:lnTo>
                <a:lnTo>
                  <a:pt x="2207260" y="494030"/>
                </a:lnTo>
                <a:lnTo>
                  <a:pt x="2254170" y="490041"/>
                </a:lnTo>
                <a:lnTo>
                  <a:pt x="2292985" y="479266"/>
                </a:lnTo>
                <a:lnTo>
                  <a:pt x="2319416" y="463490"/>
                </a:lnTo>
                <a:lnTo>
                  <a:pt x="2329180" y="444500"/>
                </a:lnTo>
                <a:lnTo>
                  <a:pt x="2329180" y="49530"/>
                </a:lnTo>
                <a:lnTo>
                  <a:pt x="2319416" y="30539"/>
                </a:lnTo>
                <a:lnTo>
                  <a:pt x="2292985" y="14763"/>
                </a:lnTo>
                <a:lnTo>
                  <a:pt x="2254170" y="3988"/>
                </a:lnTo>
                <a:lnTo>
                  <a:pt x="22072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431289" y="3072129"/>
            <a:ext cx="2329180" cy="494030"/>
          </a:xfrm>
          <a:custGeom>
            <a:avLst/>
            <a:gdLst/>
            <a:ahLst/>
            <a:cxnLst/>
            <a:rect l="l" t="t" r="r" b="b"/>
            <a:pathLst>
              <a:path w="2329179" h="494029">
                <a:moveTo>
                  <a:pt x="0" y="445770"/>
                </a:moveTo>
                <a:lnTo>
                  <a:pt x="46990" y="482600"/>
                </a:lnTo>
                <a:lnTo>
                  <a:pt x="92888" y="492601"/>
                </a:lnTo>
                <a:lnTo>
                  <a:pt x="110490" y="494030"/>
                </a:lnTo>
                <a:lnTo>
                  <a:pt x="0" y="445770"/>
                </a:lnTo>
                <a:close/>
              </a:path>
              <a:path w="2329179" h="494029">
                <a:moveTo>
                  <a:pt x="0" y="408940"/>
                </a:moveTo>
                <a:lnTo>
                  <a:pt x="0" y="426720"/>
                </a:lnTo>
                <a:lnTo>
                  <a:pt x="154940" y="494030"/>
                </a:lnTo>
                <a:lnTo>
                  <a:pt x="194309" y="494030"/>
                </a:lnTo>
                <a:lnTo>
                  <a:pt x="0" y="408940"/>
                </a:lnTo>
                <a:close/>
              </a:path>
              <a:path w="2329179" h="494029">
                <a:moveTo>
                  <a:pt x="0" y="372110"/>
                </a:moveTo>
                <a:lnTo>
                  <a:pt x="0" y="389890"/>
                </a:lnTo>
                <a:lnTo>
                  <a:pt x="238759" y="494030"/>
                </a:lnTo>
                <a:lnTo>
                  <a:pt x="278129" y="494030"/>
                </a:lnTo>
                <a:lnTo>
                  <a:pt x="0" y="372110"/>
                </a:lnTo>
                <a:close/>
              </a:path>
              <a:path w="2329179" h="494029">
                <a:moveTo>
                  <a:pt x="0" y="336550"/>
                </a:moveTo>
                <a:lnTo>
                  <a:pt x="0" y="353060"/>
                </a:lnTo>
                <a:lnTo>
                  <a:pt x="322579" y="494030"/>
                </a:lnTo>
                <a:lnTo>
                  <a:pt x="361949" y="494030"/>
                </a:lnTo>
                <a:lnTo>
                  <a:pt x="0" y="336550"/>
                </a:lnTo>
                <a:close/>
              </a:path>
              <a:path w="2329179" h="494029">
                <a:moveTo>
                  <a:pt x="0" y="298450"/>
                </a:moveTo>
                <a:lnTo>
                  <a:pt x="0" y="316230"/>
                </a:lnTo>
                <a:lnTo>
                  <a:pt x="408940" y="494030"/>
                </a:lnTo>
                <a:lnTo>
                  <a:pt x="448309" y="494030"/>
                </a:lnTo>
                <a:lnTo>
                  <a:pt x="0" y="298450"/>
                </a:lnTo>
                <a:close/>
              </a:path>
              <a:path w="2329179" h="494029">
                <a:moveTo>
                  <a:pt x="0" y="261620"/>
                </a:moveTo>
                <a:lnTo>
                  <a:pt x="0" y="279400"/>
                </a:lnTo>
                <a:lnTo>
                  <a:pt x="492759" y="494030"/>
                </a:lnTo>
                <a:lnTo>
                  <a:pt x="532129" y="494030"/>
                </a:lnTo>
                <a:lnTo>
                  <a:pt x="0" y="261620"/>
                </a:lnTo>
                <a:close/>
              </a:path>
              <a:path w="2329179" h="494029">
                <a:moveTo>
                  <a:pt x="0" y="226060"/>
                </a:moveTo>
                <a:lnTo>
                  <a:pt x="0" y="242570"/>
                </a:lnTo>
                <a:lnTo>
                  <a:pt x="576579" y="494030"/>
                </a:lnTo>
                <a:lnTo>
                  <a:pt x="615949" y="494030"/>
                </a:lnTo>
                <a:lnTo>
                  <a:pt x="0" y="226060"/>
                </a:lnTo>
                <a:close/>
              </a:path>
              <a:path w="2329179" h="494029">
                <a:moveTo>
                  <a:pt x="0" y="189230"/>
                </a:moveTo>
                <a:lnTo>
                  <a:pt x="0" y="207010"/>
                </a:lnTo>
                <a:lnTo>
                  <a:pt x="660399" y="494030"/>
                </a:lnTo>
                <a:lnTo>
                  <a:pt x="699770" y="494030"/>
                </a:lnTo>
                <a:lnTo>
                  <a:pt x="0" y="189230"/>
                </a:lnTo>
                <a:close/>
              </a:path>
              <a:path w="2329179" h="494029">
                <a:moveTo>
                  <a:pt x="0" y="152400"/>
                </a:moveTo>
                <a:lnTo>
                  <a:pt x="0" y="170180"/>
                </a:lnTo>
                <a:lnTo>
                  <a:pt x="744220" y="494030"/>
                </a:lnTo>
                <a:lnTo>
                  <a:pt x="783590" y="494030"/>
                </a:lnTo>
                <a:lnTo>
                  <a:pt x="0" y="152400"/>
                </a:lnTo>
                <a:close/>
              </a:path>
              <a:path w="2329179" h="494029">
                <a:moveTo>
                  <a:pt x="0" y="115570"/>
                </a:moveTo>
                <a:lnTo>
                  <a:pt x="0" y="133350"/>
                </a:lnTo>
                <a:lnTo>
                  <a:pt x="826770" y="494030"/>
                </a:lnTo>
                <a:lnTo>
                  <a:pt x="867410" y="494030"/>
                </a:lnTo>
                <a:lnTo>
                  <a:pt x="0" y="115570"/>
                </a:lnTo>
                <a:close/>
              </a:path>
              <a:path w="2329179" h="494029">
                <a:moveTo>
                  <a:pt x="0" y="78740"/>
                </a:moveTo>
                <a:lnTo>
                  <a:pt x="0" y="95250"/>
                </a:lnTo>
                <a:lnTo>
                  <a:pt x="913129" y="494030"/>
                </a:lnTo>
                <a:lnTo>
                  <a:pt x="953770" y="494030"/>
                </a:lnTo>
                <a:lnTo>
                  <a:pt x="0" y="78740"/>
                </a:lnTo>
                <a:close/>
              </a:path>
              <a:path w="2329179" h="494029">
                <a:moveTo>
                  <a:pt x="1269" y="43180"/>
                </a:moveTo>
                <a:lnTo>
                  <a:pt x="0" y="45720"/>
                </a:lnTo>
                <a:lnTo>
                  <a:pt x="0" y="59690"/>
                </a:lnTo>
                <a:lnTo>
                  <a:pt x="998220" y="494030"/>
                </a:lnTo>
                <a:lnTo>
                  <a:pt x="1037590" y="494030"/>
                </a:lnTo>
                <a:lnTo>
                  <a:pt x="1269" y="43180"/>
                </a:lnTo>
                <a:close/>
              </a:path>
              <a:path w="2329179" h="494029">
                <a:moveTo>
                  <a:pt x="27940" y="17780"/>
                </a:moveTo>
                <a:lnTo>
                  <a:pt x="21590" y="21590"/>
                </a:lnTo>
                <a:lnTo>
                  <a:pt x="16509" y="24130"/>
                </a:lnTo>
                <a:lnTo>
                  <a:pt x="12700" y="27940"/>
                </a:lnTo>
                <a:lnTo>
                  <a:pt x="1082040" y="494030"/>
                </a:lnTo>
                <a:lnTo>
                  <a:pt x="1121410" y="494030"/>
                </a:lnTo>
                <a:lnTo>
                  <a:pt x="27940" y="17780"/>
                </a:lnTo>
                <a:close/>
              </a:path>
              <a:path w="2329179" h="494029">
                <a:moveTo>
                  <a:pt x="78740" y="3810"/>
                </a:moveTo>
                <a:lnTo>
                  <a:pt x="72072" y="4782"/>
                </a:lnTo>
                <a:lnTo>
                  <a:pt x="65404" y="5873"/>
                </a:lnTo>
                <a:lnTo>
                  <a:pt x="58737" y="7203"/>
                </a:lnTo>
                <a:lnTo>
                  <a:pt x="52069" y="8890"/>
                </a:lnTo>
                <a:lnTo>
                  <a:pt x="1164590" y="494030"/>
                </a:lnTo>
                <a:lnTo>
                  <a:pt x="1205230" y="494030"/>
                </a:lnTo>
                <a:lnTo>
                  <a:pt x="78740" y="3810"/>
                </a:lnTo>
                <a:close/>
              </a:path>
              <a:path w="2329179" h="494029">
                <a:moveTo>
                  <a:pt x="156209" y="0"/>
                </a:moveTo>
                <a:lnTo>
                  <a:pt x="115569" y="0"/>
                </a:lnTo>
                <a:lnTo>
                  <a:pt x="1248410" y="494030"/>
                </a:lnTo>
                <a:lnTo>
                  <a:pt x="1289049" y="494030"/>
                </a:lnTo>
                <a:lnTo>
                  <a:pt x="156209" y="0"/>
                </a:lnTo>
                <a:close/>
              </a:path>
              <a:path w="2329179" h="494029">
                <a:moveTo>
                  <a:pt x="238759" y="0"/>
                </a:moveTo>
                <a:lnTo>
                  <a:pt x="199390" y="0"/>
                </a:lnTo>
                <a:lnTo>
                  <a:pt x="1332230" y="494030"/>
                </a:lnTo>
                <a:lnTo>
                  <a:pt x="1372870" y="494030"/>
                </a:lnTo>
                <a:lnTo>
                  <a:pt x="238759" y="0"/>
                </a:lnTo>
                <a:close/>
              </a:path>
              <a:path w="2329179" h="494029">
                <a:moveTo>
                  <a:pt x="331470" y="0"/>
                </a:moveTo>
                <a:lnTo>
                  <a:pt x="290829" y="0"/>
                </a:lnTo>
                <a:lnTo>
                  <a:pt x="1424940" y="494030"/>
                </a:lnTo>
                <a:lnTo>
                  <a:pt x="1464310" y="494030"/>
                </a:lnTo>
                <a:lnTo>
                  <a:pt x="331470" y="0"/>
                </a:lnTo>
                <a:close/>
              </a:path>
              <a:path w="2329179" h="494029">
                <a:moveTo>
                  <a:pt x="415290" y="0"/>
                </a:moveTo>
                <a:lnTo>
                  <a:pt x="374649" y="0"/>
                </a:lnTo>
                <a:lnTo>
                  <a:pt x="1508760" y="494030"/>
                </a:lnTo>
                <a:lnTo>
                  <a:pt x="1548130" y="494030"/>
                </a:lnTo>
                <a:lnTo>
                  <a:pt x="415290" y="0"/>
                </a:lnTo>
                <a:close/>
              </a:path>
              <a:path w="2329179" h="494029">
                <a:moveTo>
                  <a:pt x="499109" y="0"/>
                </a:moveTo>
                <a:lnTo>
                  <a:pt x="458470" y="0"/>
                </a:lnTo>
                <a:lnTo>
                  <a:pt x="1592580" y="494030"/>
                </a:lnTo>
                <a:lnTo>
                  <a:pt x="1631950" y="494030"/>
                </a:lnTo>
                <a:lnTo>
                  <a:pt x="499109" y="0"/>
                </a:lnTo>
                <a:close/>
              </a:path>
              <a:path w="2329179" h="494029">
                <a:moveTo>
                  <a:pt x="582929" y="0"/>
                </a:moveTo>
                <a:lnTo>
                  <a:pt x="542290" y="0"/>
                </a:lnTo>
                <a:lnTo>
                  <a:pt x="1676400" y="494030"/>
                </a:lnTo>
                <a:lnTo>
                  <a:pt x="1715770" y="494030"/>
                </a:lnTo>
                <a:lnTo>
                  <a:pt x="582929" y="0"/>
                </a:lnTo>
                <a:close/>
              </a:path>
              <a:path w="2329179" h="494029">
                <a:moveTo>
                  <a:pt x="666749" y="0"/>
                </a:moveTo>
                <a:lnTo>
                  <a:pt x="626110" y="0"/>
                </a:lnTo>
                <a:lnTo>
                  <a:pt x="1760220" y="494030"/>
                </a:lnTo>
                <a:lnTo>
                  <a:pt x="1799589" y="494030"/>
                </a:lnTo>
                <a:lnTo>
                  <a:pt x="666749" y="0"/>
                </a:lnTo>
                <a:close/>
              </a:path>
              <a:path w="2329179" h="494029">
                <a:moveTo>
                  <a:pt x="750570" y="0"/>
                </a:moveTo>
                <a:lnTo>
                  <a:pt x="709929" y="0"/>
                </a:lnTo>
                <a:lnTo>
                  <a:pt x="1844039" y="494030"/>
                </a:lnTo>
                <a:lnTo>
                  <a:pt x="1883410" y="494030"/>
                </a:lnTo>
                <a:lnTo>
                  <a:pt x="750570" y="0"/>
                </a:lnTo>
                <a:close/>
              </a:path>
              <a:path w="2329179" h="494029">
                <a:moveTo>
                  <a:pt x="836929" y="0"/>
                </a:moveTo>
                <a:lnTo>
                  <a:pt x="796290" y="0"/>
                </a:lnTo>
                <a:lnTo>
                  <a:pt x="1930400" y="494030"/>
                </a:lnTo>
                <a:lnTo>
                  <a:pt x="1969770" y="494030"/>
                </a:lnTo>
                <a:lnTo>
                  <a:pt x="836929" y="0"/>
                </a:lnTo>
                <a:close/>
              </a:path>
              <a:path w="2329179" h="494029">
                <a:moveTo>
                  <a:pt x="920749" y="0"/>
                </a:moveTo>
                <a:lnTo>
                  <a:pt x="880110" y="0"/>
                </a:lnTo>
                <a:lnTo>
                  <a:pt x="2012950" y="494030"/>
                </a:lnTo>
                <a:lnTo>
                  <a:pt x="2053589" y="494030"/>
                </a:lnTo>
                <a:lnTo>
                  <a:pt x="920749" y="0"/>
                </a:lnTo>
                <a:close/>
              </a:path>
              <a:path w="2329179" h="494029">
                <a:moveTo>
                  <a:pt x="1004570" y="0"/>
                </a:moveTo>
                <a:lnTo>
                  <a:pt x="963929" y="0"/>
                </a:lnTo>
                <a:lnTo>
                  <a:pt x="2098040" y="494030"/>
                </a:lnTo>
                <a:lnTo>
                  <a:pt x="2137410" y="494030"/>
                </a:lnTo>
                <a:lnTo>
                  <a:pt x="1004570" y="0"/>
                </a:lnTo>
                <a:close/>
              </a:path>
              <a:path w="2329179" h="494029">
                <a:moveTo>
                  <a:pt x="1087120" y="0"/>
                </a:moveTo>
                <a:lnTo>
                  <a:pt x="1047749" y="0"/>
                </a:lnTo>
                <a:lnTo>
                  <a:pt x="2181860" y="494030"/>
                </a:lnTo>
                <a:lnTo>
                  <a:pt x="2219960" y="494030"/>
                </a:lnTo>
                <a:lnTo>
                  <a:pt x="1087120" y="0"/>
                </a:lnTo>
                <a:close/>
              </a:path>
              <a:path w="2329179" h="494029">
                <a:moveTo>
                  <a:pt x="1170940" y="0"/>
                </a:moveTo>
                <a:lnTo>
                  <a:pt x="1131570" y="0"/>
                </a:lnTo>
                <a:lnTo>
                  <a:pt x="2255520" y="490220"/>
                </a:lnTo>
                <a:lnTo>
                  <a:pt x="2260600" y="488950"/>
                </a:lnTo>
                <a:lnTo>
                  <a:pt x="2266950" y="487680"/>
                </a:lnTo>
                <a:lnTo>
                  <a:pt x="2272030" y="486410"/>
                </a:lnTo>
                <a:lnTo>
                  <a:pt x="2279650" y="482600"/>
                </a:lnTo>
                <a:lnTo>
                  <a:pt x="1170940" y="0"/>
                </a:lnTo>
                <a:close/>
              </a:path>
              <a:path w="2329179" h="494029">
                <a:moveTo>
                  <a:pt x="1254760" y="0"/>
                </a:moveTo>
                <a:lnTo>
                  <a:pt x="1215390" y="0"/>
                </a:lnTo>
                <a:lnTo>
                  <a:pt x="2303780" y="473710"/>
                </a:lnTo>
                <a:lnTo>
                  <a:pt x="2305050" y="473710"/>
                </a:lnTo>
                <a:lnTo>
                  <a:pt x="2310130" y="471170"/>
                </a:lnTo>
                <a:lnTo>
                  <a:pt x="2315210" y="467360"/>
                </a:lnTo>
                <a:lnTo>
                  <a:pt x="2319020" y="463550"/>
                </a:lnTo>
                <a:lnTo>
                  <a:pt x="1254760" y="0"/>
                </a:lnTo>
                <a:close/>
              </a:path>
              <a:path w="2329179" h="494029">
                <a:moveTo>
                  <a:pt x="1334770" y="0"/>
                </a:moveTo>
                <a:lnTo>
                  <a:pt x="1295399" y="0"/>
                </a:lnTo>
                <a:lnTo>
                  <a:pt x="2327910" y="449580"/>
                </a:lnTo>
                <a:lnTo>
                  <a:pt x="2327910" y="448310"/>
                </a:lnTo>
                <a:lnTo>
                  <a:pt x="2329180" y="445770"/>
                </a:lnTo>
                <a:lnTo>
                  <a:pt x="2329180" y="433070"/>
                </a:lnTo>
                <a:lnTo>
                  <a:pt x="1334770" y="0"/>
                </a:lnTo>
                <a:close/>
              </a:path>
              <a:path w="2329179" h="494029">
                <a:moveTo>
                  <a:pt x="1418590" y="0"/>
                </a:moveTo>
                <a:lnTo>
                  <a:pt x="1379220" y="0"/>
                </a:lnTo>
                <a:lnTo>
                  <a:pt x="2329180" y="414020"/>
                </a:lnTo>
                <a:lnTo>
                  <a:pt x="2329180" y="396240"/>
                </a:lnTo>
                <a:lnTo>
                  <a:pt x="1418590" y="0"/>
                </a:lnTo>
                <a:close/>
              </a:path>
              <a:path w="2329179" h="494029">
                <a:moveTo>
                  <a:pt x="1502410" y="0"/>
                </a:moveTo>
                <a:lnTo>
                  <a:pt x="1463040" y="0"/>
                </a:lnTo>
                <a:lnTo>
                  <a:pt x="2329180" y="377190"/>
                </a:lnTo>
                <a:lnTo>
                  <a:pt x="2329180" y="360680"/>
                </a:lnTo>
                <a:lnTo>
                  <a:pt x="1502410" y="0"/>
                </a:lnTo>
                <a:close/>
              </a:path>
              <a:path w="2329179" h="494029">
                <a:moveTo>
                  <a:pt x="1586230" y="0"/>
                </a:moveTo>
                <a:lnTo>
                  <a:pt x="1546860" y="0"/>
                </a:lnTo>
                <a:lnTo>
                  <a:pt x="2329180" y="341630"/>
                </a:lnTo>
                <a:lnTo>
                  <a:pt x="2329180" y="323850"/>
                </a:lnTo>
                <a:lnTo>
                  <a:pt x="1586230" y="0"/>
                </a:lnTo>
                <a:close/>
              </a:path>
              <a:path w="2329179" h="494029">
                <a:moveTo>
                  <a:pt x="1670050" y="0"/>
                </a:moveTo>
                <a:lnTo>
                  <a:pt x="1630679" y="0"/>
                </a:lnTo>
                <a:lnTo>
                  <a:pt x="2329180" y="304800"/>
                </a:lnTo>
                <a:lnTo>
                  <a:pt x="2329180" y="287020"/>
                </a:lnTo>
                <a:lnTo>
                  <a:pt x="1670050" y="0"/>
                </a:lnTo>
                <a:close/>
              </a:path>
              <a:path w="2329179" h="494029">
                <a:moveTo>
                  <a:pt x="1753870" y="0"/>
                </a:moveTo>
                <a:lnTo>
                  <a:pt x="1713229" y="0"/>
                </a:lnTo>
                <a:lnTo>
                  <a:pt x="2329180" y="267970"/>
                </a:lnTo>
                <a:lnTo>
                  <a:pt x="2329180" y="250190"/>
                </a:lnTo>
                <a:lnTo>
                  <a:pt x="1753870" y="0"/>
                </a:lnTo>
                <a:close/>
              </a:path>
              <a:path w="2329179" h="494029">
                <a:moveTo>
                  <a:pt x="1840230" y="0"/>
                </a:moveTo>
                <a:lnTo>
                  <a:pt x="1799589" y="0"/>
                </a:lnTo>
                <a:lnTo>
                  <a:pt x="2329180" y="231140"/>
                </a:lnTo>
                <a:lnTo>
                  <a:pt x="2329180" y="213360"/>
                </a:lnTo>
                <a:lnTo>
                  <a:pt x="1840230" y="0"/>
                </a:lnTo>
                <a:close/>
              </a:path>
              <a:path w="2329179" h="494029">
                <a:moveTo>
                  <a:pt x="1924050" y="0"/>
                </a:moveTo>
                <a:lnTo>
                  <a:pt x="1883410" y="0"/>
                </a:lnTo>
                <a:lnTo>
                  <a:pt x="2329180" y="194310"/>
                </a:lnTo>
                <a:lnTo>
                  <a:pt x="2329180" y="176530"/>
                </a:lnTo>
                <a:lnTo>
                  <a:pt x="1924050" y="0"/>
                </a:lnTo>
                <a:close/>
              </a:path>
              <a:path w="2329179" h="494029">
                <a:moveTo>
                  <a:pt x="2007870" y="0"/>
                </a:moveTo>
                <a:lnTo>
                  <a:pt x="1967230" y="0"/>
                </a:lnTo>
                <a:lnTo>
                  <a:pt x="2329180" y="157480"/>
                </a:lnTo>
                <a:lnTo>
                  <a:pt x="2329180" y="139700"/>
                </a:lnTo>
                <a:lnTo>
                  <a:pt x="2007870" y="0"/>
                </a:lnTo>
                <a:close/>
              </a:path>
              <a:path w="2329179" h="494029">
                <a:moveTo>
                  <a:pt x="2091689" y="0"/>
                </a:moveTo>
                <a:lnTo>
                  <a:pt x="2051050" y="0"/>
                </a:lnTo>
                <a:lnTo>
                  <a:pt x="2329180" y="120650"/>
                </a:lnTo>
                <a:lnTo>
                  <a:pt x="2329180" y="102870"/>
                </a:lnTo>
                <a:lnTo>
                  <a:pt x="2091689" y="0"/>
                </a:lnTo>
                <a:close/>
              </a:path>
              <a:path w="2329179" h="494029">
                <a:moveTo>
                  <a:pt x="2175510" y="0"/>
                </a:moveTo>
                <a:lnTo>
                  <a:pt x="2134870" y="0"/>
                </a:lnTo>
                <a:lnTo>
                  <a:pt x="2329180" y="83820"/>
                </a:lnTo>
                <a:lnTo>
                  <a:pt x="2329180" y="67310"/>
                </a:lnTo>
                <a:lnTo>
                  <a:pt x="2175510" y="0"/>
                </a:lnTo>
                <a:close/>
              </a:path>
              <a:path w="2329179" h="494029">
                <a:moveTo>
                  <a:pt x="2219960" y="1270"/>
                </a:moveTo>
                <a:lnTo>
                  <a:pt x="2327910" y="48260"/>
                </a:lnTo>
                <a:lnTo>
                  <a:pt x="2325350" y="39945"/>
                </a:lnTo>
                <a:lnTo>
                  <a:pt x="2319813" y="32226"/>
                </a:lnTo>
                <a:lnTo>
                  <a:pt x="2274609" y="8949"/>
                </a:lnTo>
                <a:lnTo>
                  <a:pt x="2219960" y="1270"/>
                </a:lnTo>
                <a:close/>
              </a:path>
            </a:pathLst>
          </a:custGeom>
          <a:solidFill>
            <a:srgbClr val="CCCC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1606550" y="3178809"/>
            <a:ext cx="2103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Espace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Consultation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343660" y="3648709"/>
            <a:ext cx="2616200" cy="6108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389380" y="3667759"/>
            <a:ext cx="2413000" cy="527050"/>
          </a:xfrm>
          <a:custGeom>
            <a:avLst/>
            <a:gdLst/>
            <a:ahLst/>
            <a:cxnLst/>
            <a:rect l="l" t="t" r="r" b="b"/>
            <a:pathLst>
              <a:path w="2413000" h="527050">
                <a:moveTo>
                  <a:pt x="2249170" y="0"/>
                </a:moveTo>
                <a:lnTo>
                  <a:pt x="163829" y="0"/>
                </a:lnTo>
                <a:lnTo>
                  <a:pt x="99655" y="5139"/>
                </a:lnTo>
                <a:lnTo>
                  <a:pt x="47624" y="19208"/>
                </a:lnTo>
                <a:lnTo>
                  <a:pt x="12739" y="40183"/>
                </a:lnTo>
                <a:lnTo>
                  <a:pt x="0" y="66039"/>
                </a:lnTo>
                <a:lnTo>
                  <a:pt x="0" y="461010"/>
                </a:lnTo>
                <a:lnTo>
                  <a:pt x="12739" y="486866"/>
                </a:lnTo>
                <a:lnTo>
                  <a:pt x="47625" y="507841"/>
                </a:lnTo>
                <a:lnTo>
                  <a:pt x="99655" y="521910"/>
                </a:lnTo>
                <a:lnTo>
                  <a:pt x="163829" y="527050"/>
                </a:lnTo>
                <a:lnTo>
                  <a:pt x="2249170" y="527050"/>
                </a:lnTo>
                <a:lnTo>
                  <a:pt x="2312808" y="521910"/>
                </a:lnTo>
                <a:lnTo>
                  <a:pt x="2364898" y="507841"/>
                </a:lnTo>
                <a:lnTo>
                  <a:pt x="2400081" y="486866"/>
                </a:lnTo>
                <a:lnTo>
                  <a:pt x="2412999" y="461010"/>
                </a:lnTo>
                <a:lnTo>
                  <a:pt x="2412999" y="66039"/>
                </a:lnTo>
                <a:lnTo>
                  <a:pt x="2400081" y="40183"/>
                </a:lnTo>
                <a:lnTo>
                  <a:pt x="2364898" y="19208"/>
                </a:lnTo>
                <a:lnTo>
                  <a:pt x="2312808" y="5139"/>
                </a:lnTo>
                <a:lnTo>
                  <a:pt x="2249170" y="0"/>
                </a:lnTo>
                <a:close/>
              </a:path>
            </a:pathLst>
          </a:custGeom>
          <a:solidFill>
            <a:srgbClr val="397B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431289" y="3684270"/>
            <a:ext cx="2329180" cy="494030"/>
          </a:xfrm>
          <a:custGeom>
            <a:avLst/>
            <a:gdLst/>
            <a:ahLst/>
            <a:cxnLst/>
            <a:rect l="l" t="t" r="r" b="b"/>
            <a:pathLst>
              <a:path w="2329179" h="494029">
                <a:moveTo>
                  <a:pt x="2207260" y="0"/>
                </a:moveTo>
                <a:lnTo>
                  <a:pt x="121919" y="0"/>
                </a:lnTo>
                <a:lnTo>
                  <a:pt x="74473" y="3988"/>
                </a:lnTo>
                <a:lnTo>
                  <a:pt x="35718" y="14763"/>
                </a:lnTo>
                <a:lnTo>
                  <a:pt x="9584" y="30539"/>
                </a:lnTo>
                <a:lnTo>
                  <a:pt x="0" y="49529"/>
                </a:lnTo>
                <a:lnTo>
                  <a:pt x="0" y="444500"/>
                </a:lnTo>
                <a:lnTo>
                  <a:pt x="9584" y="463490"/>
                </a:lnTo>
                <a:lnTo>
                  <a:pt x="35718" y="479266"/>
                </a:lnTo>
                <a:lnTo>
                  <a:pt x="74473" y="490041"/>
                </a:lnTo>
                <a:lnTo>
                  <a:pt x="121919" y="494029"/>
                </a:lnTo>
                <a:lnTo>
                  <a:pt x="2207260" y="494029"/>
                </a:lnTo>
                <a:lnTo>
                  <a:pt x="2254170" y="490041"/>
                </a:lnTo>
                <a:lnTo>
                  <a:pt x="2292985" y="479266"/>
                </a:lnTo>
                <a:lnTo>
                  <a:pt x="2319416" y="463490"/>
                </a:lnTo>
                <a:lnTo>
                  <a:pt x="2329180" y="444500"/>
                </a:lnTo>
                <a:lnTo>
                  <a:pt x="2329180" y="49529"/>
                </a:lnTo>
                <a:lnTo>
                  <a:pt x="2319416" y="30539"/>
                </a:lnTo>
                <a:lnTo>
                  <a:pt x="2292985" y="14763"/>
                </a:lnTo>
                <a:lnTo>
                  <a:pt x="2254170" y="3988"/>
                </a:lnTo>
                <a:lnTo>
                  <a:pt x="22072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431289" y="3684270"/>
            <a:ext cx="2329180" cy="494030"/>
          </a:xfrm>
          <a:custGeom>
            <a:avLst/>
            <a:gdLst/>
            <a:ahLst/>
            <a:cxnLst/>
            <a:rect l="l" t="t" r="r" b="b"/>
            <a:pathLst>
              <a:path w="2329179" h="494029">
                <a:moveTo>
                  <a:pt x="0" y="445769"/>
                </a:moveTo>
                <a:lnTo>
                  <a:pt x="46990" y="482600"/>
                </a:lnTo>
                <a:lnTo>
                  <a:pt x="92888" y="492601"/>
                </a:lnTo>
                <a:lnTo>
                  <a:pt x="110490" y="494029"/>
                </a:lnTo>
                <a:lnTo>
                  <a:pt x="0" y="445769"/>
                </a:lnTo>
                <a:close/>
              </a:path>
              <a:path w="2329179" h="494029">
                <a:moveTo>
                  <a:pt x="0" y="408939"/>
                </a:moveTo>
                <a:lnTo>
                  <a:pt x="0" y="426719"/>
                </a:lnTo>
                <a:lnTo>
                  <a:pt x="154940" y="494029"/>
                </a:lnTo>
                <a:lnTo>
                  <a:pt x="194309" y="494029"/>
                </a:lnTo>
                <a:lnTo>
                  <a:pt x="0" y="408939"/>
                </a:lnTo>
                <a:close/>
              </a:path>
              <a:path w="2329179" h="494029">
                <a:moveTo>
                  <a:pt x="0" y="372109"/>
                </a:moveTo>
                <a:lnTo>
                  <a:pt x="0" y="389889"/>
                </a:lnTo>
                <a:lnTo>
                  <a:pt x="238759" y="494029"/>
                </a:lnTo>
                <a:lnTo>
                  <a:pt x="278129" y="494029"/>
                </a:lnTo>
                <a:lnTo>
                  <a:pt x="0" y="372109"/>
                </a:lnTo>
                <a:close/>
              </a:path>
              <a:path w="2329179" h="494029">
                <a:moveTo>
                  <a:pt x="0" y="335279"/>
                </a:moveTo>
                <a:lnTo>
                  <a:pt x="0" y="353059"/>
                </a:lnTo>
                <a:lnTo>
                  <a:pt x="322579" y="494029"/>
                </a:lnTo>
                <a:lnTo>
                  <a:pt x="361949" y="494029"/>
                </a:lnTo>
                <a:lnTo>
                  <a:pt x="0" y="335279"/>
                </a:lnTo>
                <a:close/>
              </a:path>
              <a:path w="2329179" h="494029">
                <a:moveTo>
                  <a:pt x="0" y="298450"/>
                </a:moveTo>
                <a:lnTo>
                  <a:pt x="0" y="316229"/>
                </a:lnTo>
                <a:lnTo>
                  <a:pt x="408940" y="494029"/>
                </a:lnTo>
                <a:lnTo>
                  <a:pt x="448309" y="494029"/>
                </a:lnTo>
                <a:lnTo>
                  <a:pt x="0" y="298450"/>
                </a:lnTo>
                <a:close/>
              </a:path>
              <a:path w="2329179" h="494029">
                <a:moveTo>
                  <a:pt x="0" y="261619"/>
                </a:moveTo>
                <a:lnTo>
                  <a:pt x="0" y="279400"/>
                </a:lnTo>
                <a:lnTo>
                  <a:pt x="492759" y="494029"/>
                </a:lnTo>
                <a:lnTo>
                  <a:pt x="532129" y="494029"/>
                </a:lnTo>
                <a:lnTo>
                  <a:pt x="0" y="261619"/>
                </a:lnTo>
                <a:close/>
              </a:path>
              <a:path w="2329179" h="494029">
                <a:moveTo>
                  <a:pt x="0" y="224789"/>
                </a:moveTo>
                <a:lnTo>
                  <a:pt x="0" y="242569"/>
                </a:lnTo>
                <a:lnTo>
                  <a:pt x="576579" y="494029"/>
                </a:lnTo>
                <a:lnTo>
                  <a:pt x="615949" y="494029"/>
                </a:lnTo>
                <a:lnTo>
                  <a:pt x="0" y="224789"/>
                </a:lnTo>
                <a:close/>
              </a:path>
              <a:path w="2329179" h="494029">
                <a:moveTo>
                  <a:pt x="0" y="189229"/>
                </a:moveTo>
                <a:lnTo>
                  <a:pt x="0" y="205739"/>
                </a:lnTo>
                <a:lnTo>
                  <a:pt x="660399" y="494029"/>
                </a:lnTo>
                <a:lnTo>
                  <a:pt x="699770" y="494029"/>
                </a:lnTo>
                <a:lnTo>
                  <a:pt x="0" y="189229"/>
                </a:lnTo>
                <a:close/>
              </a:path>
              <a:path w="2329179" h="494029">
                <a:moveTo>
                  <a:pt x="0" y="152400"/>
                </a:moveTo>
                <a:lnTo>
                  <a:pt x="0" y="170179"/>
                </a:lnTo>
                <a:lnTo>
                  <a:pt x="744220" y="494029"/>
                </a:lnTo>
                <a:lnTo>
                  <a:pt x="783590" y="494029"/>
                </a:lnTo>
                <a:lnTo>
                  <a:pt x="0" y="152400"/>
                </a:lnTo>
                <a:close/>
              </a:path>
              <a:path w="2329179" h="494029">
                <a:moveTo>
                  <a:pt x="0" y="115569"/>
                </a:moveTo>
                <a:lnTo>
                  <a:pt x="0" y="133350"/>
                </a:lnTo>
                <a:lnTo>
                  <a:pt x="826770" y="494029"/>
                </a:lnTo>
                <a:lnTo>
                  <a:pt x="867410" y="494029"/>
                </a:lnTo>
                <a:lnTo>
                  <a:pt x="0" y="115569"/>
                </a:lnTo>
                <a:close/>
              </a:path>
              <a:path w="2329179" h="494029">
                <a:moveTo>
                  <a:pt x="0" y="78739"/>
                </a:moveTo>
                <a:lnTo>
                  <a:pt x="0" y="95250"/>
                </a:lnTo>
                <a:lnTo>
                  <a:pt x="913129" y="494029"/>
                </a:lnTo>
                <a:lnTo>
                  <a:pt x="953770" y="494029"/>
                </a:lnTo>
                <a:lnTo>
                  <a:pt x="0" y="78739"/>
                </a:lnTo>
                <a:close/>
              </a:path>
              <a:path w="2329179" h="494029">
                <a:moveTo>
                  <a:pt x="1269" y="41909"/>
                </a:moveTo>
                <a:lnTo>
                  <a:pt x="0" y="44450"/>
                </a:lnTo>
                <a:lnTo>
                  <a:pt x="0" y="59689"/>
                </a:lnTo>
                <a:lnTo>
                  <a:pt x="998220" y="494029"/>
                </a:lnTo>
                <a:lnTo>
                  <a:pt x="1037590" y="494029"/>
                </a:lnTo>
                <a:lnTo>
                  <a:pt x="1269" y="41909"/>
                </a:lnTo>
                <a:close/>
              </a:path>
              <a:path w="2329179" h="494029">
                <a:moveTo>
                  <a:pt x="27940" y="17779"/>
                </a:moveTo>
                <a:lnTo>
                  <a:pt x="21590" y="21589"/>
                </a:lnTo>
                <a:lnTo>
                  <a:pt x="16509" y="24129"/>
                </a:lnTo>
                <a:lnTo>
                  <a:pt x="12700" y="27939"/>
                </a:lnTo>
                <a:lnTo>
                  <a:pt x="1082040" y="494029"/>
                </a:lnTo>
                <a:lnTo>
                  <a:pt x="1121410" y="494029"/>
                </a:lnTo>
                <a:lnTo>
                  <a:pt x="27940" y="17779"/>
                </a:lnTo>
                <a:close/>
              </a:path>
              <a:path w="2329179" h="494029">
                <a:moveTo>
                  <a:pt x="78740" y="3809"/>
                </a:moveTo>
                <a:lnTo>
                  <a:pt x="72072" y="4782"/>
                </a:lnTo>
                <a:lnTo>
                  <a:pt x="65404" y="5873"/>
                </a:lnTo>
                <a:lnTo>
                  <a:pt x="58737" y="7203"/>
                </a:lnTo>
                <a:lnTo>
                  <a:pt x="52069" y="8889"/>
                </a:lnTo>
                <a:lnTo>
                  <a:pt x="1164590" y="494029"/>
                </a:lnTo>
                <a:lnTo>
                  <a:pt x="1205230" y="494029"/>
                </a:lnTo>
                <a:lnTo>
                  <a:pt x="78740" y="3809"/>
                </a:lnTo>
                <a:close/>
              </a:path>
              <a:path w="2329179" h="494029">
                <a:moveTo>
                  <a:pt x="156209" y="0"/>
                </a:moveTo>
                <a:lnTo>
                  <a:pt x="115569" y="0"/>
                </a:lnTo>
                <a:lnTo>
                  <a:pt x="1248410" y="494029"/>
                </a:lnTo>
                <a:lnTo>
                  <a:pt x="1289049" y="494029"/>
                </a:lnTo>
                <a:lnTo>
                  <a:pt x="156209" y="0"/>
                </a:lnTo>
                <a:close/>
              </a:path>
              <a:path w="2329179" h="494029">
                <a:moveTo>
                  <a:pt x="238759" y="0"/>
                </a:moveTo>
                <a:lnTo>
                  <a:pt x="199390" y="0"/>
                </a:lnTo>
                <a:lnTo>
                  <a:pt x="1332230" y="494029"/>
                </a:lnTo>
                <a:lnTo>
                  <a:pt x="1372870" y="494029"/>
                </a:lnTo>
                <a:lnTo>
                  <a:pt x="238759" y="0"/>
                </a:lnTo>
                <a:close/>
              </a:path>
              <a:path w="2329179" h="494029">
                <a:moveTo>
                  <a:pt x="331470" y="0"/>
                </a:moveTo>
                <a:lnTo>
                  <a:pt x="290829" y="0"/>
                </a:lnTo>
                <a:lnTo>
                  <a:pt x="1424940" y="494029"/>
                </a:lnTo>
                <a:lnTo>
                  <a:pt x="1464310" y="494029"/>
                </a:lnTo>
                <a:lnTo>
                  <a:pt x="331470" y="0"/>
                </a:lnTo>
                <a:close/>
              </a:path>
              <a:path w="2329179" h="494029">
                <a:moveTo>
                  <a:pt x="415290" y="0"/>
                </a:moveTo>
                <a:lnTo>
                  <a:pt x="374649" y="0"/>
                </a:lnTo>
                <a:lnTo>
                  <a:pt x="1508760" y="494029"/>
                </a:lnTo>
                <a:lnTo>
                  <a:pt x="1548130" y="494029"/>
                </a:lnTo>
                <a:lnTo>
                  <a:pt x="415290" y="0"/>
                </a:lnTo>
                <a:close/>
              </a:path>
              <a:path w="2329179" h="494029">
                <a:moveTo>
                  <a:pt x="499109" y="0"/>
                </a:moveTo>
                <a:lnTo>
                  <a:pt x="458470" y="0"/>
                </a:lnTo>
                <a:lnTo>
                  <a:pt x="1592580" y="494029"/>
                </a:lnTo>
                <a:lnTo>
                  <a:pt x="1631950" y="494029"/>
                </a:lnTo>
                <a:lnTo>
                  <a:pt x="499109" y="0"/>
                </a:lnTo>
                <a:close/>
              </a:path>
              <a:path w="2329179" h="494029">
                <a:moveTo>
                  <a:pt x="582929" y="0"/>
                </a:moveTo>
                <a:lnTo>
                  <a:pt x="542290" y="0"/>
                </a:lnTo>
                <a:lnTo>
                  <a:pt x="1676400" y="494029"/>
                </a:lnTo>
                <a:lnTo>
                  <a:pt x="1715770" y="494029"/>
                </a:lnTo>
                <a:lnTo>
                  <a:pt x="582929" y="0"/>
                </a:lnTo>
                <a:close/>
              </a:path>
              <a:path w="2329179" h="494029">
                <a:moveTo>
                  <a:pt x="666749" y="0"/>
                </a:moveTo>
                <a:lnTo>
                  <a:pt x="626110" y="0"/>
                </a:lnTo>
                <a:lnTo>
                  <a:pt x="1760220" y="494029"/>
                </a:lnTo>
                <a:lnTo>
                  <a:pt x="1799589" y="494029"/>
                </a:lnTo>
                <a:lnTo>
                  <a:pt x="666749" y="0"/>
                </a:lnTo>
                <a:close/>
              </a:path>
              <a:path w="2329179" h="494029">
                <a:moveTo>
                  <a:pt x="750570" y="0"/>
                </a:moveTo>
                <a:lnTo>
                  <a:pt x="709929" y="0"/>
                </a:lnTo>
                <a:lnTo>
                  <a:pt x="1844039" y="494029"/>
                </a:lnTo>
                <a:lnTo>
                  <a:pt x="1883410" y="494029"/>
                </a:lnTo>
                <a:lnTo>
                  <a:pt x="750570" y="0"/>
                </a:lnTo>
                <a:close/>
              </a:path>
              <a:path w="2329179" h="494029">
                <a:moveTo>
                  <a:pt x="836929" y="0"/>
                </a:moveTo>
                <a:lnTo>
                  <a:pt x="796290" y="0"/>
                </a:lnTo>
                <a:lnTo>
                  <a:pt x="1930400" y="494029"/>
                </a:lnTo>
                <a:lnTo>
                  <a:pt x="1969770" y="494029"/>
                </a:lnTo>
                <a:lnTo>
                  <a:pt x="836929" y="0"/>
                </a:lnTo>
                <a:close/>
              </a:path>
              <a:path w="2329179" h="494029">
                <a:moveTo>
                  <a:pt x="920749" y="0"/>
                </a:moveTo>
                <a:lnTo>
                  <a:pt x="880110" y="0"/>
                </a:lnTo>
                <a:lnTo>
                  <a:pt x="2012950" y="494029"/>
                </a:lnTo>
                <a:lnTo>
                  <a:pt x="2053589" y="494029"/>
                </a:lnTo>
                <a:lnTo>
                  <a:pt x="920749" y="0"/>
                </a:lnTo>
                <a:close/>
              </a:path>
              <a:path w="2329179" h="494029">
                <a:moveTo>
                  <a:pt x="1004570" y="0"/>
                </a:moveTo>
                <a:lnTo>
                  <a:pt x="963929" y="0"/>
                </a:lnTo>
                <a:lnTo>
                  <a:pt x="2098040" y="494029"/>
                </a:lnTo>
                <a:lnTo>
                  <a:pt x="2137410" y="494029"/>
                </a:lnTo>
                <a:lnTo>
                  <a:pt x="1004570" y="0"/>
                </a:lnTo>
                <a:close/>
              </a:path>
              <a:path w="2329179" h="494029">
                <a:moveTo>
                  <a:pt x="1087120" y="0"/>
                </a:moveTo>
                <a:lnTo>
                  <a:pt x="1047749" y="0"/>
                </a:lnTo>
                <a:lnTo>
                  <a:pt x="2181860" y="494029"/>
                </a:lnTo>
                <a:lnTo>
                  <a:pt x="2219960" y="494029"/>
                </a:lnTo>
                <a:lnTo>
                  <a:pt x="1087120" y="0"/>
                </a:lnTo>
                <a:close/>
              </a:path>
              <a:path w="2329179" h="494029">
                <a:moveTo>
                  <a:pt x="1170940" y="0"/>
                </a:moveTo>
                <a:lnTo>
                  <a:pt x="1131570" y="0"/>
                </a:lnTo>
                <a:lnTo>
                  <a:pt x="2255520" y="488950"/>
                </a:lnTo>
                <a:lnTo>
                  <a:pt x="2260600" y="488950"/>
                </a:lnTo>
                <a:lnTo>
                  <a:pt x="2266950" y="487679"/>
                </a:lnTo>
                <a:lnTo>
                  <a:pt x="2272030" y="486409"/>
                </a:lnTo>
                <a:lnTo>
                  <a:pt x="2279650" y="482600"/>
                </a:lnTo>
                <a:lnTo>
                  <a:pt x="1170940" y="0"/>
                </a:lnTo>
                <a:close/>
              </a:path>
              <a:path w="2329179" h="494029">
                <a:moveTo>
                  <a:pt x="1254760" y="0"/>
                </a:moveTo>
                <a:lnTo>
                  <a:pt x="1215390" y="0"/>
                </a:lnTo>
                <a:lnTo>
                  <a:pt x="2303780" y="473709"/>
                </a:lnTo>
                <a:lnTo>
                  <a:pt x="2305050" y="473709"/>
                </a:lnTo>
                <a:lnTo>
                  <a:pt x="2310130" y="469900"/>
                </a:lnTo>
                <a:lnTo>
                  <a:pt x="2315210" y="467359"/>
                </a:lnTo>
                <a:lnTo>
                  <a:pt x="2319020" y="463550"/>
                </a:lnTo>
                <a:lnTo>
                  <a:pt x="1254760" y="0"/>
                </a:lnTo>
                <a:close/>
              </a:path>
              <a:path w="2329179" h="494029">
                <a:moveTo>
                  <a:pt x="1334770" y="0"/>
                </a:moveTo>
                <a:lnTo>
                  <a:pt x="1295399" y="0"/>
                </a:lnTo>
                <a:lnTo>
                  <a:pt x="2327910" y="449579"/>
                </a:lnTo>
                <a:lnTo>
                  <a:pt x="2327910" y="448309"/>
                </a:lnTo>
                <a:lnTo>
                  <a:pt x="2329180" y="445769"/>
                </a:lnTo>
                <a:lnTo>
                  <a:pt x="2329180" y="433069"/>
                </a:lnTo>
                <a:lnTo>
                  <a:pt x="1334770" y="0"/>
                </a:lnTo>
                <a:close/>
              </a:path>
              <a:path w="2329179" h="494029">
                <a:moveTo>
                  <a:pt x="1418590" y="0"/>
                </a:moveTo>
                <a:lnTo>
                  <a:pt x="1379220" y="0"/>
                </a:lnTo>
                <a:lnTo>
                  <a:pt x="2329180" y="414019"/>
                </a:lnTo>
                <a:lnTo>
                  <a:pt x="2329180" y="396239"/>
                </a:lnTo>
                <a:lnTo>
                  <a:pt x="1418590" y="0"/>
                </a:lnTo>
                <a:close/>
              </a:path>
              <a:path w="2329179" h="494029">
                <a:moveTo>
                  <a:pt x="1502410" y="0"/>
                </a:moveTo>
                <a:lnTo>
                  <a:pt x="1463040" y="0"/>
                </a:lnTo>
                <a:lnTo>
                  <a:pt x="2329180" y="377189"/>
                </a:lnTo>
                <a:lnTo>
                  <a:pt x="2329180" y="359409"/>
                </a:lnTo>
                <a:lnTo>
                  <a:pt x="1502410" y="0"/>
                </a:lnTo>
                <a:close/>
              </a:path>
              <a:path w="2329179" h="494029">
                <a:moveTo>
                  <a:pt x="1586230" y="0"/>
                </a:moveTo>
                <a:lnTo>
                  <a:pt x="1546860" y="0"/>
                </a:lnTo>
                <a:lnTo>
                  <a:pt x="2329180" y="340359"/>
                </a:lnTo>
                <a:lnTo>
                  <a:pt x="2329180" y="323850"/>
                </a:lnTo>
                <a:lnTo>
                  <a:pt x="1586230" y="0"/>
                </a:lnTo>
                <a:close/>
              </a:path>
              <a:path w="2329179" h="494029">
                <a:moveTo>
                  <a:pt x="1670050" y="0"/>
                </a:moveTo>
                <a:lnTo>
                  <a:pt x="1630679" y="0"/>
                </a:lnTo>
                <a:lnTo>
                  <a:pt x="2329180" y="304800"/>
                </a:lnTo>
                <a:lnTo>
                  <a:pt x="2329180" y="287019"/>
                </a:lnTo>
                <a:lnTo>
                  <a:pt x="1670050" y="0"/>
                </a:lnTo>
                <a:close/>
              </a:path>
              <a:path w="2329179" h="494029">
                <a:moveTo>
                  <a:pt x="1753870" y="0"/>
                </a:moveTo>
                <a:lnTo>
                  <a:pt x="1713229" y="0"/>
                </a:lnTo>
                <a:lnTo>
                  <a:pt x="2329180" y="267969"/>
                </a:lnTo>
                <a:lnTo>
                  <a:pt x="2329180" y="250189"/>
                </a:lnTo>
                <a:lnTo>
                  <a:pt x="1753870" y="0"/>
                </a:lnTo>
                <a:close/>
              </a:path>
              <a:path w="2329179" h="494029">
                <a:moveTo>
                  <a:pt x="1840230" y="0"/>
                </a:moveTo>
                <a:lnTo>
                  <a:pt x="1799589" y="0"/>
                </a:lnTo>
                <a:lnTo>
                  <a:pt x="2329180" y="229869"/>
                </a:lnTo>
                <a:lnTo>
                  <a:pt x="2329180" y="213359"/>
                </a:lnTo>
                <a:lnTo>
                  <a:pt x="1840230" y="0"/>
                </a:lnTo>
                <a:close/>
              </a:path>
              <a:path w="2329179" h="494029">
                <a:moveTo>
                  <a:pt x="1924050" y="0"/>
                </a:moveTo>
                <a:lnTo>
                  <a:pt x="1883410" y="0"/>
                </a:lnTo>
                <a:lnTo>
                  <a:pt x="2329180" y="193039"/>
                </a:lnTo>
                <a:lnTo>
                  <a:pt x="2329180" y="176529"/>
                </a:lnTo>
                <a:lnTo>
                  <a:pt x="1924050" y="0"/>
                </a:lnTo>
                <a:close/>
              </a:path>
              <a:path w="2329179" h="494029">
                <a:moveTo>
                  <a:pt x="2007870" y="0"/>
                </a:moveTo>
                <a:lnTo>
                  <a:pt x="1967230" y="0"/>
                </a:lnTo>
                <a:lnTo>
                  <a:pt x="2329180" y="157479"/>
                </a:lnTo>
                <a:lnTo>
                  <a:pt x="2329180" y="139700"/>
                </a:lnTo>
                <a:lnTo>
                  <a:pt x="2007870" y="0"/>
                </a:lnTo>
                <a:close/>
              </a:path>
              <a:path w="2329179" h="494029">
                <a:moveTo>
                  <a:pt x="2091689" y="0"/>
                </a:moveTo>
                <a:lnTo>
                  <a:pt x="2051050" y="0"/>
                </a:lnTo>
                <a:lnTo>
                  <a:pt x="2329180" y="120650"/>
                </a:lnTo>
                <a:lnTo>
                  <a:pt x="2329180" y="102869"/>
                </a:lnTo>
                <a:lnTo>
                  <a:pt x="2091689" y="0"/>
                </a:lnTo>
                <a:close/>
              </a:path>
              <a:path w="2329179" h="494029">
                <a:moveTo>
                  <a:pt x="2175510" y="0"/>
                </a:moveTo>
                <a:lnTo>
                  <a:pt x="2134870" y="0"/>
                </a:lnTo>
                <a:lnTo>
                  <a:pt x="2329180" y="83819"/>
                </a:lnTo>
                <a:lnTo>
                  <a:pt x="2329180" y="67309"/>
                </a:lnTo>
                <a:lnTo>
                  <a:pt x="2175510" y="0"/>
                </a:lnTo>
                <a:close/>
              </a:path>
              <a:path w="2329179" h="494029">
                <a:moveTo>
                  <a:pt x="2219960" y="1269"/>
                </a:moveTo>
                <a:lnTo>
                  <a:pt x="2327910" y="48259"/>
                </a:lnTo>
                <a:lnTo>
                  <a:pt x="2325350" y="39945"/>
                </a:lnTo>
                <a:lnTo>
                  <a:pt x="2319813" y="32226"/>
                </a:lnTo>
                <a:lnTo>
                  <a:pt x="2274609" y="8770"/>
                </a:lnTo>
                <a:lnTo>
                  <a:pt x="2219960" y="1269"/>
                </a:lnTo>
                <a:close/>
              </a:path>
            </a:pathLst>
          </a:custGeom>
          <a:solidFill>
            <a:srgbClr val="CCCC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1808479" y="3790950"/>
            <a:ext cx="1698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Espace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Médecin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343660" y="4260850"/>
            <a:ext cx="2616200" cy="6108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389380" y="4279900"/>
            <a:ext cx="2413000" cy="527050"/>
          </a:xfrm>
          <a:custGeom>
            <a:avLst/>
            <a:gdLst/>
            <a:ahLst/>
            <a:cxnLst/>
            <a:rect l="l" t="t" r="r" b="b"/>
            <a:pathLst>
              <a:path w="2413000" h="527050">
                <a:moveTo>
                  <a:pt x="2249170" y="0"/>
                </a:moveTo>
                <a:lnTo>
                  <a:pt x="163829" y="0"/>
                </a:lnTo>
                <a:lnTo>
                  <a:pt x="99655" y="5139"/>
                </a:lnTo>
                <a:lnTo>
                  <a:pt x="47624" y="19208"/>
                </a:lnTo>
                <a:lnTo>
                  <a:pt x="12739" y="40183"/>
                </a:lnTo>
                <a:lnTo>
                  <a:pt x="0" y="66039"/>
                </a:lnTo>
                <a:lnTo>
                  <a:pt x="0" y="461010"/>
                </a:lnTo>
                <a:lnTo>
                  <a:pt x="12739" y="486866"/>
                </a:lnTo>
                <a:lnTo>
                  <a:pt x="47625" y="507841"/>
                </a:lnTo>
                <a:lnTo>
                  <a:pt x="99655" y="521910"/>
                </a:lnTo>
                <a:lnTo>
                  <a:pt x="163829" y="527050"/>
                </a:lnTo>
                <a:lnTo>
                  <a:pt x="2249170" y="527050"/>
                </a:lnTo>
                <a:lnTo>
                  <a:pt x="2312808" y="521910"/>
                </a:lnTo>
                <a:lnTo>
                  <a:pt x="2364898" y="507841"/>
                </a:lnTo>
                <a:lnTo>
                  <a:pt x="2400081" y="486866"/>
                </a:lnTo>
                <a:lnTo>
                  <a:pt x="2412999" y="461010"/>
                </a:lnTo>
                <a:lnTo>
                  <a:pt x="2412999" y="66039"/>
                </a:lnTo>
                <a:lnTo>
                  <a:pt x="2400081" y="40183"/>
                </a:lnTo>
                <a:lnTo>
                  <a:pt x="2364898" y="19208"/>
                </a:lnTo>
                <a:lnTo>
                  <a:pt x="2312808" y="5139"/>
                </a:lnTo>
                <a:lnTo>
                  <a:pt x="2249170" y="0"/>
                </a:lnTo>
                <a:close/>
              </a:path>
            </a:pathLst>
          </a:custGeom>
          <a:solidFill>
            <a:srgbClr val="397B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431289" y="4296409"/>
            <a:ext cx="2329180" cy="494030"/>
          </a:xfrm>
          <a:custGeom>
            <a:avLst/>
            <a:gdLst/>
            <a:ahLst/>
            <a:cxnLst/>
            <a:rect l="l" t="t" r="r" b="b"/>
            <a:pathLst>
              <a:path w="2329179" h="494029">
                <a:moveTo>
                  <a:pt x="2207260" y="0"/>
                </a:moveTo>
                <a:lnTo>
                  <a:pt x="121919" y="0"/>
                </a:lnTo>
                <a:lnTo>
                  <a:pt x="74473" y="3988"/>
                </a:lnTo>
                <a:lnTo>
                  <a:pt x="35718" y="14763"/>
                </a:lnTo>
                <a:lnTo>
                  <a:pt x="9584" y="30539"/>
                </a:lnTo>
                <a:lnTo>
                  <a:pt x="0" y="49529"/>
                </a:lnTo>
                <a:lnTo>
                  <a:pt x="0" y="444500"/>
                </a:lnTo>
                <a:lnTo>
                  <a:pt x="9584" y="463490"/>
                </a:lnTo>
                <a:lnTo>
                  <a:pt x="35718" y="479266"/>
                </a:lnTo>
                <a:lnTo>
                  <a:pt x="74473" y="490041"/>
                </a:lnTo>
                <a:lnTo>
                  <a:pt x="121919" y="494029"/>
                </a:lnTo>
                <a:lnTo>
                  <a:pt x="2207260" y="494029"/>
                </a:lnTo>
                <a:lnTo>
                  <a:pt x="2254170" y="490041"/>
                </a:lnTo>
                <a:lnTo>
                  <a:pt x="2292985" y="479266"/>
                </a:lnTo>
                <a:lnTo>
                  <a:pt x="2319416" y="463490"/>
                </a:lnTo>
                <a:lnTo>
                  <a:pt x="2329180" y="444500"/>
                </a:lnTo>
                <a:lnTo>
                  <a:pt x="2329180" y="49529"/>
                </a:lnTo>
                <a:lnTo>
                  <a:pt x="2319416" y="30539"/>
                </a:lnTo>
                <a:lnTo>
                  <a:pt x="2292985" y="14763"/>
                </a:lnTo>
                <a:lnTo>
                  <a:pt x="2254170" y="3988"/>
                </a:lnTo>
                <a:lnTo>
                  <a:pt x="22072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31289" y="4296409"/>
            <a:ext cx="2329180" cy="494030"/>
          </a:xfrm>
          <a:custGeom>
            <a:avLst/>
            <a:gdLst/>
            <a:ahLst/>
            <a:cxnLst/>
            <a:rect l="l" t="t" r="r" b="b"/>
            <a:pathLst>
              <a:path w="2329179" h="494029">
                <a:moveTo>
                  <a:pt x="0" y="408939"/>
                </a:moveTo>
                <a:lnTo>
                  <a:pt x="0" y="425450"/>
                </a:lnTo>
                <a:lnTo>
                  <a:pt x="154940" y="494029"/>
                </a:lnTo>
                <a:lnTo>
                  <a:pt x="194309" y="494029"/>
                </a:lnTo>
                <a:lnTo>
                  <a:pt x="0" y="408939"/>
                </a:lnTo>
                <a:close/>
              </a:path>
              <a:path w="2329179" h="494029">
                <a:moveTo>
                  <a:pt x="0" y="372109"/>
                </a:moveTo>
                <a:lnTo>
                  <a:pt x="0" y="389889"/>
                </a:lnTo>
                <a:lnTo>
                  <a:pt x="238759" y="494029"/>
                </a:lnTo>
                <a:lnTo>
                  <a:pt x="278129" y="494029"/>
                </a:lnTo>
                <a:lnTo>
                  <a:pt x="0" y="372109"/>
                </a:lnTo>
                <a:close/>
              </a:path>
              <a:path w="2329179" h="494029">
                <a:moveTo>
                  <a:pt x="0" y="335279"/>
                </a:moveTo>
                <a:lnTo>
                  <a:pt x="0" y="353059"/>
                </a:lnTo>
                <a:lnTo>
                  <a:pt x="322579" y="494029"/>
                </a:lnTo>
                <a:lnTo>
                  <a:pt x="361949" y="494029"/>
                </a:lnTo>
                <a:lnTo>
                  <a:pt x="0" y="335279"/>
                </a:lnTo>
                <a:close/>
              </a:path>
              <a:path w="2329179" h="494029">
                <a:moveTo>
                  <a:pt x="0" y="298450"/>
                </a:moveTo>
                <a:lnTo>
                  <a:pt x="0" y="314959"/>
                </a:lnTo>
                <a:lnTo>
                  <a:pt x="408940" y="494029"/>
                </a:lnTo>
                <a:lnTo>
                  <a:pt x="448309" y="494029"/>
                </a:lnTo>
                <a:lnTo>
                  <a:pt x="0" y="298450"/>
                </a:lnTo>
                <a:close/>
              </a:path>
              <a:path w="2329179" h="494029">
                <a:moveTo>
                  <a:pt x="0" y="261619"/>
                </a:moveTo>
                <a:lnTo>
                  <a:pt x="0" y="279400"/>
                </a:lnTo>
                <a:lnTo>
                  <a:pt x="492759" y="494029"/>
                </a:lnTo>
                <a:lnTo>
                  <a:pt x="532129" y="494029"/>
                </a:lnTo>
                <a:lnTo>
                  <a:pt x="0" y="261619"/>
                </a:lnTo>
                <a:close/>
              </a:path>
              <a:path w="2329179" h="494029">
                <a:moveTo>
                  <a:pt x="0" y="224789"/>
                </a:moveTo>
                <a:lnTo>
                  <a:pt x="0" y="242569"/>
                </a:lnTo>
                <a:lnTo>
                  <a:pt x="576579" y="494029"/>
                </a:lnTo>
                <a:lnTo>
                  <a:pt x="615949" y="494029"/>
                </a:lnTo>
                <a:lnTo>
                  <a:pt x="0" y="224789"/>
                </a:lnTo>
                <a:close/>
              </a:path>
              <a:path w="2329179" h="494029">
                <a:moveTo>
                  <a:pt x="0" y="189229"/>
                </a:moveTo>
                <a:lnTo>
                  <a:pt x="0" y="205739"/>
                </a:lnTo>
                <a:lnTo>
                  <a:pt x="660399" y="494029"/>
                </a:lnTo>
                <a:lnTo>
                  <a:pt x="699770" y="494029"/>
                </a:lnTo>
                <a:lnTo>
                  <a:pt x="0" y="189229"/>
                </a:lnTo>
                <a:close/>
              </a:path>
              <a:path w="2329179" h="494029">
                <a:moveTo>
                  <a:pt x="0" y="152400"/>
                </a:moveTo>
                <a:lnTo>
                  <a:pt x="0" y="170179"/>
                </a:lnTo>
                <a:lnTo>
                  <a:pt x="744220" y="494029"/>
                </a:lnTo>
                <a:lnTo>
                  <a:pt x="783590" y="494029"/>
                </a:lnTo>
                <a:lnTo>
                  <a:pt x="0" y="152400"/>
                </a:lnTo>
                <a:close/>
              </a:path>
              <a:path w="2329179" h="494029">
                <a:moveTo>
                  <a:pt x="0" y="115569"/>
                </a:moveTo>
                <a:lnTo>
                  <a:pt x="0" y="133350"/>
                </a:lnTo>
                <a:lnTo>
                  <a:pt x="826770" y="494029"/>
                </a:lnTo>
                <a:lnTo>
                  <a:pt x="867410" y="494029"/>
                </a:lnTo>
                <a:lnTo>
                  <a:pt x="0" y="115569"/>
                </a:lnTo>
                <a:close/>
              </a:path>
              <a:path w="2329179" h="494029">
                <a:moveTo>
                  <a:pt x="0" y="78739"/>
                </a:moveTo>
                <a:lnTo>
                  <a:pt x="0" y="95250"/>
                </a:lnTo>
                <a:lnTo>
                  <a:pt x="913129" y="494029"/>
                </a:lnTo>
                <a:lnTo>
                  <a:pt x="953770" y="494029"/>
                </a:lnTo>
                <a:lnTo>
                  <a:pt x="0" y="78739"/>
                </a:lnTo>
                <a:close/>
              </a:path>
              <a:path w="2329179" h="494029">
                <a:moveTo>
                  <a:pt x="1269" y="41909"/>
                </a:moveTo>
                <a:lnTo>
                  <a:pt x="0" y="44450"/>
                </a:lnTo>
                <a:lnTo>
                  <a:pt x="0" y="59689"/>
                </a:lnTo>
                <a:lnTo>
                  <a:pt x="998220" y="494029"/>
                </a:lnTo>
                <a:lnTo>
                  <a:pt x="1037590" y="494029"/>
                </a:lnTo>
                <a:lnTo>
                  <a:pt x="1269" y="41909"/>
                </a:lnTo>
                <a:close/>
              </a:path>
              <a:path w="2329179" h="494029">
                <a:moveTo>
                  <a:pt x="27940" y="17779"/>
                </a:moveTo>
                <a:lnTo>
                  <a:pt x="21590" y="21589"/>
                </a:lnTo>
                <a:lnTo>
                  <a:pt x="16509" y="24129"/>
                </a:lnTo>
                <a:lnTo>
                  <a:pt x="12700" y="27939"/>
                </a:lnTo>
                <a:lnTo>
                  <a:pt x="1082040" y="494029"/>
                </a:lnTo>
                <a:lnTo>
                  <a:pt x="1121410" y="494029"/>
                </a:lnTo>
                <a:lnTo>
                  <a:pt x="27940" y="17779"/>
                </a:lnTo>
                <a:close/>
              </a:path>
              <a:path w="2329179" h="494029">
                <a:moveTo>
                  <a:pt x="78740" y="3810"/>
                </a:moveTo>
                <a:lnTo>
                  <a:pt x="72072" y="4782"/>
                </a:lnTo>
                <a:lnTo>
                  <a:pt x="65404" y="5873"/>
                </a:lnTo>
                <a:lnTo>
                  <a:pt x="58737" y="7203"/>
                </a:lnTo>
                <a:lnTo>
                  <a:pt x="52069" y="8889"/>
                </a:lnTo>
                <a:lnTo>
                  <a:pt x="1164590" y="494029"/>
                </a:lnTo>
                <a:lnTo>
                  <a:pt x="1205230" y="494029"/>
                </a:lnTo>
                <a:lnTo>
                  <a:pt x="78740" y="3810"/>
                </a:lnTo>
                <a:close/>
              </a:path>
              <a:path w="2329179" h="494029">
                <a:moveTo>
                  <a:pt x="156209" y="0"/>
                </a:moveTo>
                <a:lnTo>
                  <a:pt x="115569" y="0"/>
                </a:lnTo>
                <a:lnTo>
                  <a:pt x="1248410" y="494029"/>
                </a:lnTo>
                <a:lnTo>
                  <a:pt x="1289049" y="494029"/>
                </a:lnTo>
                <a:lnTo>
                  <a:pt x="156209" y="0"/>
                </a:lnTo>
                <a:close/>
              </a:path>
              <a:path w="2329179" h="494029">
                <a:moveTo>
                  <a:pt x="238759" y="0"/>
                </a:moveTo>
                <a:lnTo>
                  <a:pt x="199390" y="0"/>
                </a:lnTo>
                <a:lnTo>
                  <a:pt x="1332230" y="494029"/>
                </a:lnTo>
                <a:lnTo>
                  <a:pt x="1372870" y="494029"/>
                </a:lnTo>
                <a:lnTo>
                  <a:pt x="238759" y="0"/>
                </a:lnTo>
                <a:close/>
              </a:path>
              <a:path w="2329179" h="494029">
                <a:moveTo>
                  <a:pt x="331470" y="0"/>
                </a:moveTo>
                <a:lnTo>
                  <a:pt x="290829" y="0"/>
                </a:lnTo>
                <a:lnTo>
                  <a:pt x="1424940" y="494029"/>
                </a:lnTo>
                <a:lnTo>
                  <a:pt x="1464310" y="494029"/>
                </a:lnTo>
                <a:lnTo>
                  <a:pt x="331470" y="0"/>
                </a:lnTo>
                <a:close/>
              </a:path>
              <a:path w="2329179" h="494029">
                <a:moveTo>
                  <a:pt x="415290" y="0"/>
                </a:moveTo>
                <a:lnTo>
                  <a:pt x="374649" y="0"/>
                </a:lnTo>
                <a:lnTo>
                  <a:pt x="1508760" y="494029"/>
                </a:lnTo>
                <a:lnTo>
                  <a:pt x="1548130" y="494029"/>
                </a:lnTo>
                <a:lnTo>
                  <a:pt x="415290" y="0"/>
                </a:lnTo>
                <a:close/>
              </a:path>
              <a:path w="2329179" h="494029">
                <a:moveTo>
                  <a:pt x="499109" y="0"/>
                </a:moveTo>
                <a:lnTo>
                  <a:pt x="458470" y="0"/>
                </a:lnTo>
                <a:lnTo>
                  <a:pt x="1592580" y="494029"/>
                </a:lnTo>
                <a:lnTo>
                  <a:pt x="1631950" y="494029"/>
                </a:lnTo>
                <a:lnTo>
                  <a:pt x="499109" y="0"/>
                </a:lnTo>
                <a:close/>
              </a:path>
              <a:path w="2329179" h="494029">
                <a:moveTo>
                  <a:pt x="582929" y="0"/>
                </a:moveTo>
                <a:lnTo>
                  <a:pt x="542290" y="0"/>
                </a:lnTo>
                <a:lnTo>
                  <a:pt x="1676400" y="494029"/>
                </a:lnTo>
                <a:lnTo>
                  <a:pt x="1715770" y="494029"/>
                </a:lnTo>
                <a:lnTo>
                  <a:pt x="582929" y="0"/>
                </a:lnTo>
                <a:close/>
              </a:path>
              <a:path w="2329179" h="494029">
                <a:moveTo>
                  <a:pt x="666749" y="0"/>
                </a:moveTo>
                <a:lnTo>
                  <a:pt x="626110" y="0"/>
                </a:lnTo>
                <a:lnTo>
                  <a:pt x="1760220" y="494029"/>
                </a:lnTo>
                <a:lnTo>
                  <a:pt x="1799589" y="494029"/>
                </a:lnTo>
                <a:lnTo>
                  <a:pt x="666749" y="0"/>
                </a:lnTo>
                <a:close/>
              </a:path>
              <a:path w="2329179" h="494029">
                <a:moveTo>
                  <a:pt x="750570" y="0"/>
                </a:moveTo>
                <a:lnTo>
                  <a:pt x="709929" y="0"/>
                </a:lnTo>
                <a:lnTo>
                  <a:pt x="1844039" y="494029"/>
                </a:lnTo>
                <a:lnTo>
                  <a:pt x="1883410" y="494029"/>
                </a:lnTo>
                <a:lnTo>
                  <a:pt x="750570" y="0"/>
                </a:lnTo>
                <a:close/>
              </a:path>
              <a:path w="2329179" h="494029">
                <a:moveTo>
                  <a:pt x="836929" y="0"/>
                </a:moveTo>
                <a:lnTo>
                  <a:pt x="796290" y="0"/>
                </a:lnTo>
                <a:lnTo>
                  <a:pt x="1930400" y="494029"/>
                </a:lnTo>
                <a:lnTo>
                  <a:pt x="1969770" y="494029"/>
                </a:lnTo>
                <a:lnTo>
                  <a:pt x="836929" y="0"/>
                </a:lnTo>
                <a:close/>
              </a:path>
              <a:path w="2329179" h="494029">
                <a:moveTo>
                  <a:pt x="920749" y="0"/>
                </a:moveTo>
                <a:lnTo>
                  <a:pt x="880110" y="0"/>
                </a:lnTo>
                <a:lnTo>
                  <a:pt x="2012950" y="494029"/>
                </a:lnTo>
                <a:lnTo>
                  <a:pt x="2053589" y="494029"/>
                </a:lnTo>
                <a:lnTo>
                  <a:pt x="920749" y="0"/>
                </a:lnTo>
                <a:close/>
              </a:path>
              <a:path w="2329179" h="494029">
                <a:moveTo>
                  <a:pt x="1004570" y="0"/>
                </a:moveTo>
                <a:lnTo>
                  <a:pt x="963929" y="0"/>
                </a:lnTo>
                <a:lnTo>
                  <a:pt x="2098040" y="494029"/>
                </a:lnTo>
                <a:lnTo>
                  <a:pt x="2137410" y="494029"/>
                </a:lnTo>
                <a:lnTo>
                  <a:pt x="1004570" y="0"/>
                </a:lnTo>
                <a:close/>
              </a:path>
              <a:path w="2329179" h="494029">
                <a:moveTo>
                  <a:pt x="1087120" y="0"/>
                </a:moveTo>
                <a:lnTo>
                  <a:pt x="1047749" y="0"/>
                </a:lnTo>
                <a:lnTo>
                  <a:pt x="2181860" y="494029"/>
                </a:lnTo>
                <a:lnTo>
                  <a:pt x="2211070" y="494029"/>
                </a:lnTo>
                <a:lnTo>
                  <a:pt x="2216150" y="492759"/>
                </a:lnTo>
                <a:lnTo>
                  <a:pt x="2219960" y="492759"/>
                </a:lnTo>
                <a:lnTo>
                  <a:pt x="1087120" y="0"/>
                </a:lnTo>
                <a:close/>
              </a:path>
              <a:path w="2329179" h="494029">
                <a:moveTo>
                  <a:pt x="0" y="445769"/>
                </a:moveTo>
                <a:lnTo>
                  <a:pt x="46990" y="482600"/>
                </a:lnTo>
                <a:lnTo>
                  <a:pt x="92888" y="492065"/>
                </a:lnTo>
                <a:lnTo>
                  <a:pt x="110490" y="492759"/>
                </a:lnTo>
                <a:lnTo>
                  <a:pt x="0" y="445769"/>
                </a:lnTo>
                <a:close/>
              </a:path>
              <a:path w="2329179" h="494029">
                <a:moveTo>
                  <a:pt x="1170940" y="0"/>
                </a:moveTo>
                <a:lnTo>
                  <a:pt x="1131570" y="0"/>
                </a:lnTo>
                <a:lnTo>
                  <a:pt x="2255520" y="488950"/>
                </a:lnTo>
                <a:lnTo>
                  <a:pt x="2260600" y="488950"/>
                </a:lnTo>
                <a:lnTo>
                  <a:pt x="2266950" y="487679"/>
                </a:lnTo>
                <a:lnTo>
                  <a:pt x="2272030" y="486409"/>
                </a:lnTo>
                <a:lnTo>
                  <a:pt x="2279650" y="482600"/>
                </a:lnTo>
                <a:lnTo>
                  <a:pt x="1170940" y="0"/>
                </a:lnTo>
                <a:close/>
              </a:path>
              <a:path w="2329179" h="494029">
                <a:moveTo>
                  <a:pt x="1254760" y="0"/>
                </a:moveTo>
                <a:lnTo>
                  <a:pt x="1215390" y="0"/>
                </a:lnTo>
                <a:lnTo>
                  <a:pt x="2303780" y="473709"/>
                </a:lnTo>
                <a:lnTo>
                  <a:pt x="2305050" y="473709"/>
                </a:lnTo>
                <a:lnTo>
                  <a:pt x="2310130" y="469900"/>
                </a:lnTo>
                <a:lnTo>
                  <a:pt x="2315210" y="467359"/>
                </a:lnTo>
                <a:lnTo>
                  <a:pt x="2319020" y="463550"/>
                </a:lnTo>
                <a:lnTo>
                  <a:pt x="1254760" y="0"/>
                </a:lnTo>
                <a:close/>
              </a:path>
              <a:path w="2329179" h="494029">
                <a:moveTo>
                  <a:pt x="1334770" y="0"/>
                </a:moveTo>
                <a:lnTo>
                  <a:pt x="1295399" y="0"/>
                </a:lnTo>
                <a:lnTo>
                  <a:pt x="2327910" y="449579"/>
                </a:lnTo>
                <a:lnTo>
                  <a:pt x="2327910" y="447039"/>
                </a:lnTo>
                <a:lnTo>
                  <a:pt x="2329180" y="445769"/>
                </a:lnTo>
                <a:lnTo>
                  <a:pt x="2329180" y="433069"/>
                </a:lnTo>
                <a:lnTo>
                  <a:pt x="1334770" y="0"/>
                </a:lnTo>
                <a:close/>
              </a:path>
              <a:path w="2329179" h="494029">
                <a:moveTo>
                  <a:pt x="1418590" y="0"/>
                </a:moveTo>
                <a:lnTo>
                  <a:pt x="1379220" y="0"/>
                </a:lnTo>
                <a:lnTo>
                  <a:pt x="2329180" y="414019"/>
                </a:lnTo>
                <a:lnTo>
                  <a:pt x="2329180" y="396239"/>
                </a:lnTo>
                <a:lnTo>
                  <a:pt x="1418590" y="0"/>
                </a:lnTo>
                <a:close/>
              </a:path>
              <a:path w="2329179" h="494029">
                <a:moveTo>
                  <a:pt x="1502410" y="0"/>
                </a:moveTo>
                <a:lnTo>
                  <a:pt x="1463040" y="0"/>
                </a:lnTo>
                <a:lnTo>
                  <a:pt x="2329180" y="377189"/>
                </a:lnTo>
                <a:lnTo>
                  <a:pt x="2329180" y="359409"/>
                </a:lnTo>
                <a:lnTo>
                  <a:pt x="1502410" y="0"/>
                </a:lnTo>
                <a:close/>
              </a:path>
              <a:path w="2329179" h="494029">
                <a:moveTo>
                  <a:pt x="1586230" y="0"/>
                </a:moveTo>
                <a:lnTo>
                  <a:pt x="1546860" y="0"/>
                </a:lnTo>
                <a:lnTo>
                  <a:pt x="2329180" y="340359"/>
                </a:lnTo>
                <a:lnTo>
                  <a:pt x="2329180" y="323850"/>
                </a:lnTo>
                <a:lnTo>
                  <a:pt x="1586230" y="0"/>
                </a:lnTo>
                <a:close/>
              </a:path>
              <a:path w="2329179" h="494029">
                <a:moveTo>
                  <a:pt x="1670050" y="0"/>
                </a:moveTo>
                <a:lnTo>
                  <a:pt x="1630679" y="0"/>
                </a:lnTo>
                <a:lnTo>
                  <a:pt x="2329180" y="303529"/>
                </a:lnTo>
                <a:lnTo>
                  <a:pt x="2329180" y="287019"/>
                </a:lnTo>
                <a:lnTo>
                  <a:pt x="1670050" y="0"/>
                </a:lnTo>
                <a:close/>
              </a:path>
              <a:path w="2329179" h="494029">
                <a:moveTo>
                  <a:pt x="1753870" y="0"/>
                </a:moveTo>
                <a:lnTo>
                  <a:pt x="1713229" y="0"/>
                </a:lnTo>
                <a:lnTo>
                  <a:pt x="2329180" y="267969"/>
                </a:lnTo>
                <a:lnTo>
                  <a:pt x="2329180" y="250189"/>
                </a:lnTo>
                <a:lnTo>
                  <a:pt x="1753870" y="0"/>
                </a:lnTo>
                <a:close/>
              </a:path>
              <a:path w="2329179" h="494029">
                <a:moveTo>
                  <a:pt x="1840230" y="0"/>
                </a:moveTo>
                <a:lnTo>
                  <a:pt x="1799589" y="0"/>
                </a:lnTo>
                <a:lnTo>
                  <a:pt x="2329180" y="229869"/>
                </a:lnTo>
                <a:lnTo>
                  <a:pt x="2329180" y="212089"/>
                </a:lnTo>
                <a:lnTo>
                  <a:pt x="1840230" y="0"/>
                </a:lnTo>
                <a:close/>
              </a:path>
              <a:path w="2329179" h="494029">
                <a:moveTo>
                  <a:pt x="1924050" y="0"/>
                </a:moveTo>
                <a:lnTo>
                  <a:pt x="1883410" y="0"/>
                </a:lnTo>
                <a:lnTo>
                  <a:pt x="2329180" y="193039"/>
                </a:lnTo>
                <a:lnTo>
                  <a:pt x="2329180" y="176529"/>
                </a:lnTo>
                <a:lnTo>
                  <a:pt x="1924050" y="0"/>
                </a:lnTo>
                <a:close/>
              </a:path>
              <a:path w="2329179" h="494029">
                <a:moveTo>
                  <a:pt x="2007870" y="0"/>
                </a:moveTo>
                <a:lnTo>
                  <a:pt x="1967230" y="0"/>
                </a:lnTo>
                <a:lnTo>
                  <a:pt x="2329180" y="157479"/>
                </a:lnTo>
                <a:lnTo>
                  <a:pt x="2329180" y="139700"/>
                </a:lnTo>
                <a:lnTo>
                  <a:pt x="2007870" y="0"/>
                </a:lnTo>
                <a:close/>
              </a:path>
              <a:path w="2329179" h="494029">
                <a:moveTo>
                  <a:pt x="2091689" y="0"/>
                </a:moveTo>
                <a:lnTo>
                  <a:pt x="2051050" y="0"/>
                </a:lnTo>
                <a:lnTo>
                  <a:pt x="2329180" y="120650"/>
                </a:lnTo>
                <a:lnTo>
                  <a:pt x="2329180" y="102869"/>
                </a:lnTo>
                <a:lnTo>
                  <a:pt x="2091689" y="0"/>
                </a:lnTo>
                <a:close/>
              </a:path>
              <a:path w="2329179" h="494029">
                <a:moveTo>
                  <a:pt x="2175510" y="0"/>
                </a:moveTo>
                <a:lnTo>
                  <a:pt x="2134870" y="0"/>
                </a:lnTo>
                <a:lnTo>
                  <a:pt x="2329180" y="83819"/>
                </a:lnTo>
                <a:lnTo>
                  <a:pt x="2329180" y="67309"/>
                </a:lnTo>
                <a:lnTo>
                  <a:pt x="2175510" y="0"/>
                </a:lnTo>
                <a:close/>
              </a:path>
              <a:path w="2329179" h="494029">
                <a:moveTo>
                  <a:pt x="2219960" y="0"/>
                </a:moveTo>
                <a:lnTo>
                  <a:pt x="2327910" y="48259"/>
                </a:lnTo>
                <a:lnTo>
                  <a:pt x="2325350" y="39945"/>
                </a:lnTo>
                <a:lnTo>
                  <a:pt x="2319813" y="32226"/>
                </a:lnTo>
                <a:lnTo>
                  <a:pt x="2274609" y="8751"/>
                </a:lnTo>
                <a:lnTo>
                  <a:pt x="2219960" y="0"/>
                </a:lnTo>
                <a:close/>
              </a:path>
            </a:pathLst>
          </a:custGeom>
          <a:solidFill>
            <a:srgbClr val="CCCC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1662429" y="4403090"/>
            <a:ext cx="19900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Espace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Association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5327650" y="2080260"/>
            <a:ext cx="2867659" cy="3628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441950" y="2312670"/>
            <a:ext cx="2541270" cy="3211830"/>
          </a:xfrm>
          <a:custGeom>
            <a:avLst/>
            <a:gdLst/>
            <a:ahLst/>
            <a:cxnLst/>
            <a:rect l="l" t="t" r="r" b="b"/>
            <a:pathLst>
              <a:path w="2541270" h="3211829">
                <a:moveTo>
                  <a:pt x="0" y="3211829"/>
                </a:moveTo>
                <a:lnTo>
                  <a:pt x="2541270" y="3211829"/>
                </a:lnTo>
                <a:lnTo>
                  <a:pt x="2541270" y="0"/>
                </a:lnTo>
                <a:lnTo>
                  <a:pt x="0" y="0"/>
                </a:lnTo>
                <a:lnTo>
                  <a:pt x="0" y="321182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441950" y="2802889"/>
            <a:ext cx="2541270" cy="38100"/>
          </a:xfrm>
          <a:custGeom>
            <a:avLst/>
            <a:gdLst/>
            <a:ahLst/>
            <a:cxnLst/>
            <a:rect l="l" t="t" r="r" b="b"/>
            <a:pathLst>
              <a:path w="2541270" h="38100">
                <a:moveTo>
                  <a:pt x="0" y="38100"/>
                </a:moveTo>
                <a:lnTo>
                  <a:pt x="2541270" y="38100"/>
                </a:lnTo>
                <a:lnTo>
                  <a:pt x="254127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133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441950" y="280035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33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441950" y="2792729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19">
            <a:solidFill>
              <a:srgbClr val="1337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441950" y="2786379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19">
            <a:solidFill>
              <a:srgbClr val="1337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441950" y="2779395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6350">
            <a:solidFill>
              <a:srgbClr val="133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441950" y="277241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43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441950" y="2764789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439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441950" y="2758439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43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441950" y="2752089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43B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441950" y="274447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19">
            <a:solidFill>
              <a:srgbClr val="143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441950" y="273812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19">
            <a:solidFill>
              <a:srgbClr val="143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441950" y="273050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43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441950" y="272415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43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441950" y="2716529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19">
            <a:solidFill>
              <a:srgbClr val="153E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441950" y="2710179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19">
            <a:solidFill>
              <a:srgbClr val="153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441950" y="270256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54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441950" y="269621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540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441950" y="268986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54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441950" y="2682239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542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441950" y="2675889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542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441950" y="266827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19">
            <a:solidFill>
              <a:srgbClr val="1543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441950" y="266192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19">
            <a:solidFill>
              <a:srgbClr val="1644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441950" y="265430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644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441950" y="264795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645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441950" y="2640329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19">
            <a:solidFill>
              <a:srgbClr val="1646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441950" y="2633979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19">
            <a:solidFill>
              <a:srgbClr val="164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441950" y="2626995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6350">
            <a:solidFill>
              <a:srgbClr val="1647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441950" y="262001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648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441950" y="261366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649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441950" y="2606039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749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441950" y="2599689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74A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441950" y="259207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19">
            <a:solidFill>
              <a:srgbClr val="174B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441950" y="258572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19">
            <a:solidFill>
              <a:srgbClr val="174B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441950" y="257810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74C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441950" y="257175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74D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441950" y="2564764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6350">
            <a:solidFill>
              <a:srgbClr val="174D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441950" y="2557779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19">
            <a:solidFill>
              <a:srgbClr val="174E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441950" y="2550795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6350">
            <a:solidFill>
              <a:srgbClr val="184F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441950" y="254381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441950" y="2536825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6350">
            <a:solidFill>
              <a:srgbClr val="1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441950" y="2529839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851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441950" y="2523489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85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441950" y="251587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19">
            <a:solidFill>
              <a:srgbClr val="185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441950" y="250952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19">
            <a:solidFill>
              <a:srgbClr val="1853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441950" y="250190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854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441950" y="249555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9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441950" y="2487929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19">
            <a:solidFill>
              <a:srgbClr val="1955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441950" y="2481579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19">
            <a:solidFill>
              <a:srgbClr val="1956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441950" y="2474595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6350">
            <a:solidFill>
              <a:srgbClr val="195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441950" y="246761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95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441950" y="246126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958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441950" y="2453639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959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441950" y="2447289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959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441950" y="243967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19">
            <a:solidFill>
              <a:srgbClr val="1A5A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441950" y="243332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19">
            <a:solidFill>
              <a:srgbClr val="1A5B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441950" y="242570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A5B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441950" y="241935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A5C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441950" y="2411729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19">
            <a:solidFill>
              <a:srgbClr val="1A5D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441950" y="2405379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19">
            <a:solidFill>
              <a:srgbClr val="1A5D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441950" y="2399029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19">
            <a:solidFill>
              <a:srgbClr val="1A5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441950" y="239141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A5F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441950" y="238506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B5F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441950" y="2377439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B60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441950" y="2371089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B61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441950" y="236347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19">
            <a:solidFill>
              <a:srgbClr val="1B61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441950" y="235712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19">
            <a:solidFill>
              <a:srgbClr val="1B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441950" y="234950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B63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441950" y="234315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B64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441950" y="2336800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20">
            <a:solidFill>
              <a:srgbClr val="1B64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441950" y="2329179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7619">
            <a:solidFill>
              <a:srgbClr val="1C66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441950" y="2322195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6350">
            <a:solidFill>
              <a:srgbClr val="1C66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441950" y="2315845"/>
            <a:ext cx="2541270" cy="0"/>
          </a:xfrm>
          <a:custGeom>
            <a:avLst/>
            <a:gdLst/>
            <a:ahLst/>
            <a:cxnLst/>
            <a:rect l="l" t="t" r="r" b="b"/>
            <a:pathLst>
              <a:path w="2541270">
                <a:moveTo>
                  <a:pt x="0" y="0"/>
                </a:moveTo>
                <a:lnTo>
                  <a:pt x="2541270" y="0"/>
                </a:lnTo>
              </a:path>
            </a:pathLst>
          </a:custGeom>
          <a:ln w="6350">
            <a:solidFill>
              <a:srgbClr val="1C66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441950" y="2180589"/>
            <a:ext cx="2541270" cy="132080"/>
          </a:xfrm>
          <a:custGeom>
            <a:avLst/>
            <a:gdLst/>
            <a:ahLst/>
            <a:cxnLst/>
            <a:rect l="l" t="t" r="r" b="b"/>
            <a:pathLst>
              <a:path w="2541270" h="132080">
                <a:moveTo>
                  <a:pt x="0" y="132080"/>
                </a:moveTo>
                <a:lnTo>
                  <a:pt x="0" y="0"/>
                </a:lnTo>
                <a:lnTo>
                  <a:pt x="2541270" y="0"/>
                </a:lnTo>
                <a:lnTo>
                  <a:pt x="2541270" y="132080"/>
                </a:lnTo>
                <a:lnTo>
                  <a:pt x="0" y="132080"/>
                </a:lnTo>
                <a:close/>
              </a:path>
            </a:pathLst>
          </a:custGeom>
          <a:solidFill>
            <a:srgbClr val="1C67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409752" y="5492750"/>
            <a:ext cx="572770" cy="0"/>
          </a:xfrm>
          <a:custGeom>
            <a:avLst/>
            <a:gdLst/>
            <a:ahLst/>
            <a:cxnLst/>
            <a:rect l="l" t="t" r="r" b="b"/>
            <a:pathLst>
              <a:path w="572770">
                <a:moveTo>
                  <a:pt x="0" y="0"/>
                </a:moveTo>
                <a:lnTo>
                  <a:pt x="572197" y="0"/>
                </a:lnTo>
              </a:path>
            </a:pathLst>
          </a:custGeom>
          <a:ln w="55879">
            <a:solidFill>
              <a:srgbClr val="133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744935" y="5492750"/>
            <a:ext cx="664845" cy="0"/>
          </a:xfrm>
          <a:custGeom>
            <a:avLst/>
            <a:gdLst/>
            <a:ahLst/>
            <a:cxnLst/>
            <a:rect l="l" t="t" r="r" b="b"/>
            <a:pathLst>
              <a:path w="664845">
                <a:moveTo>
                  <a:pt x="0" y="0"/>
                </a:moveTo>
                <a:lnTo>
                  <a:pt x="664816" y="0"/>
                </a:lnTo>
              </a:path>
            </a:pathLst>
          </a:custGeom>
          <a:ln w="55879">
            <a:solidFill>
              <a:srgbClr val="133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440679" y="5492750"/>
            <a:ext cx="1304290" cy="0"/>
          </a:xfrm>
          <a:custGeom>
            <a:avLst/>
            <a:gdLst/>
            <a:ahLst/>
            <a:cxnLst/>
            <a:rect l="l" t="t" r="r" b="b"/>
            <a:pathLst>
              <a:path w="1304290">
                <a:moveTo>
                  <a:pt x="0" y="0"/>
                </a:moveTo>
                <a:lnTo>
                  <a:pt x="1304255" y="0"/>
                </a:lnTo>
              </a:path>
            </a:pathLst>
          </a:custGeom>
          <a:ln w="55880">
            <a:solidFill>
              <a:srgbClr val="1337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440679" y="5481919"/>
            <a:ext cx="615950" cy="0"/>
          </a:xfrm>
          <a:custGeom>
            <a:avLst/>
            <a:gdLst/>
            <a:ahLst/>
            <a:cxnLst/>
            <a:rect l="l" t="t" r="r" b="b"/>
            <a:pathLst>
              <a:path w="615950">
                <a:moveTo>
                  <a:pt x="0" y="0"/>
                </a:moveTo>
                <a:lnTo>
                  <a:pt x="615641" y="0"/>
                </a:lnTo>
              </a:path>
            </a:pathLst>
          </a:custGeom>
          <a:ln w="34219">
            <a:solidFill>
              <a:srgbClr val="1337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266690" y="3213100"/>
            <a:ext cx="2913380" cy="579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436870" y="3246120"/>
            <a:ext cx="2415540" cy="481330"/>
          </a:xfrm>
          <a:custGeom>
            <a:avLst/>
            <a:gdLst/>
            <a:ahLst/>
            <a:cxnLst/>
            <a:rect l="l" t="t" r="r" b="b"/>
            <a:pathLst>
              <a:path w="2415540" h="481329">
                <a:moveTo>
                  <a:pt x="2246629" y="0"/>
                </a:moveTo>
                <a:lnTo>
                  <a:pt x="167639" y="0"/>
                </a:lnTo>
                <a:lnTo>
                  <a:pt x="102334" y="2678"/>
                </a:lnTo>
                <a:lnTo>
                  <a:pt x="49053" y="10001"/>
                </a:lnTo>
                <a:lnTo>
                  <a:pt x="13156" y="20895"/>
                </a:lnTo>
                <a:lnTo>
                  <a:pt x="0" y="34289"/>
                </a:lnTo>
                <a:lnTo>
                  <a:pt x="0" y="447039"/>
                </a:lnTo>
                <a:lnTo>
                  <a:pt x="13156" y="460434"/>
                </a:lnTo>
                <a:lnTo>
                  <a:pt x="49053" y="471328"/>
                </a:lnTo>
                <a:lnTo>
                  <a:pt x="102334" y="478651"/>
                </a:lnTo>
                <a:lnTo>
                  <a:pt x="167639" y="481329"/>
                </a:lnTo>
                <a:lnTo>
                  <a:pt x="2246629" y="481329"/>
                </a:lnTo>
                <a:lnTo>
                  <a:pt x="2312134" y="478651"/>
                </a:lnTo>
                <a:lnTo>
                  <a:pt x="2365851" y="471328"/>
                </a:lnTo>
                <a:lnTo>
                  <a:pt x="2402185" y="460434"/>
                </a:lnTo>
                <a:lnTo>
                  <a:pt x="2415539" y="447039"/>
                </a:lnTo>
                <a:lnTo>
                  <a:pt x="2415539" y="34289"/>
                </a:lnTo>
                <a:lnTo>
                  <a:pt x="2402185" y="20895"/>
                </a:lnTo>
                <a:lnTo>
                  <a:pt x="2365851" y="10001"/>
                </a:lnTo>
                <a:lnTo>
                  <a:pt x="2312134" y="2678"/>
                </a:lnTo>
                <a:lnTo>
                  <a:pt x="2246629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519420" y="3265370"/>
            <a:ext cx="133985" cy="33020"/>
          </a:xfrm>
          <a:custGeom>
            <a:avLst/>
            <a:gdLst/>
            <a:ahLst/>
            <a:cxnLst/>
            <a:rect l="l" t="t" r="r" b="b"/>
            <a:pathLst>
              <a:path w="133985" h="33020">
                <a:moveTo>
                  <a:pt x="133542" y="0"/>
                </a:moveTo>
                <a:lnTo>
                  <a:pt x="103941" y="1188"/>
                </a:lnTo>
                <a:lnTo>
                  <a:pt x="49847" y="8371"/>
                </a:lnTo>
                <a:lnTo>
                  <a:pt x="13374" y="18888"/>
                </a:lnTo>
                <a:lnTo>
                  <a:pt x="0" y="31549"/>
                </a:lnTo>
                <a:lnTo>
                  <a:pt x="0" y="32894"/>
                </a:lnTo>
                <a:lnTo>
                  <a:pt x="133542" y="0"/>
                </a:lnTo>
                <a:close/>
              </a:path>
            </a:pathLst>
          </a:custGeom>
          <a:solidFill>
            <a:srgbClr val="00B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519420" y="3263900"/>
            <a:ext cx="224154" cy="55880"/>
          </a:xfrm>
          <a:custGeom>
            <a:avLst/>
            <a:gdLst/>
            <a:ahLst/>
            <a:cxnLst/>
            <a:rect l="l" t="t" r="r" b="b"/>
            <a:pathLst>
              <a:path w="224154" h="55879">
                <a:moveTo>
                  <a:pt x="223809" y="0"/>
                </a:moveTo>
                <a:lnTo>
                  <a:pt x="170179" y="0"/>
                </a:lnTo>
                <a:lnTo>
                  <a:pt x="123908" y="1857"/>
                </a:lnTo>
                <a:lnTo>
                  <a:pt x="798" y="32264"/>
                </a:lnTo>
                <a:lnTo>
                  <a:pt x="0" y="33020"/>
                </a:lnTo>
                <a:lnTo>
                  <a:pt x="0" y="55315"/>
                </a:lnTo>
                <a:lnTo>
                  <a:pt x="223809" y="0"/>
                </a:lnTo>
                <a:close/>
              </a:path>
            </a:pathLst>
          </a:custGeom>
          <a:solidFill>
            <a:srgbClr val="00B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519420" y="3263900"/>
            <a:ext cx="309880" cy="76835"/>
          </a:xfrm>
          <a:custGeom>
            <a:avLst/>
            <a:gdLst/>
            <a:ahLst/>
            <a:cxnLst/>
            <a:rect l="l" t="t" r="r" b="b"/>
            <a:pathLst>
              <a:path w="309879" h="76835">
                <a:moveTo>
                  <a:pt x="309410" y="0"/>
                </a:moveTo>
                <a:lnTo>
                  <a:pt x="213590" y="0"/>
                </a:lnTo>
                <a:lnTo>
                  <a:pt x="0" y="52789"/>
                </a:lnTo>
                <a:lnTo>
                  <a:pt x="0" y="76213"/>
                </a:lnTo>
                <a:lnTo>
                  <a:pt x="309410" y="0"/>
                </a:lnTo>
                <a:close/>
              </a:path>
            </a:pathLst>
          </a:custGeom>
          <a:solidFill>
            <a:srgbClr val="00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519420" y="3263900"/>
            <a:ext cx="393700" cy="97790"/>
          </a:xfrm>
          <a:custGeom>
            <a:avLst/>
            <a:gdLst/>
            <a:ahLst/>
            <a:cxnLst/>
            <a:rect l="l" t="t" r="r" b="b"/>
            <a:pathLst>
              <a:path w="393700" h="97789">
                <a:moveTo>
                  <a:pt x="393479" y="0"/>
                </a:moveTo>
                <a:lnTo>
                  <a:pt x="301144" y="0"/>
                </a:lnTo>
                <a:lnTo>
                  <a:pt x="0" y="74379"/>
                </a:lnTo>
                <a:lnTo>
                  <a:pt x="0" y="97249"/>
                </a:lnTo>
                <a:lnTo>
                  <a:pt x="393479" y="0"/>
                </a:lnTo>
                <a:close/>
              </a:path>
            </a:pathLst>
          </a:custGeom>
          <a:solidFill>
            <a:srgbClr val="00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519420" y="3263900"/>
            <a:ext cx="480059" cy="118745"/>
          </a:xfrm>
          <a:custGeom>
            <a:avLst/>
            <a:gdLst/>
            <a:ahLst/>
            <a:cxnLst/>
            <a:rect l="l" t="t" r="r" b="b"/>
            <a:pathLst>
              <a:path w="480060" h="118745">
                <a:moveTo>
                  <a:pt x="479745" y="0"/>
                </a:moveTo>
                <a:lnTo>
                  <a:pt x="386528" y="0"/>
                </a:lnTo>
                <a:lnTo>
                  <a:pt x="0" y="95272"/>
                </a:lnTo>
                <a:lnTo>
                  <a:pt x="0" y="118249"/>
                </a:lnTo>
                <a:lnTo>
                  <a:pt x="479745" y="0"/>
                </a:lnTo>
                <a:close/>
              </a:path>
            </a:pathLst>
          </a:custGeom>
          <a:solidFill>
            <a:srgbClr val="00B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519420" y="3263900"/>
            <a:ext cx="564515" cy="139700"/>
          </a:xfrm>
          <a:custGeom>
            <a:avLst/>
            <a:gdLst/>
            <a:ahLst/>
            <a:cxnLst/>
            <a:rect l="l" t="t" r="r" b="b"/>
            <a:pathLst>
              <a:path w="564514" h="139700">
                <a:moveTo>
                  <a:pt x="564420" y="0"/>
                </a:moveTo>
                <a:lnTo>
                  <a:pt x="471300" y="0"/>
                </a:lnTo>
                <a:lnTo>
                  <a:pt x="0" y="116483"/>
                </a:lnTo>
                <a:lnTo>
                  <a:pt x="0" y="139498"/>
                </a:lnTo>
                <a:lnTo>
                  <a:pt x="564420" y="0"/>
                </a:lnTo>
                <a:close/>
              </a:path>
            </a:pathLst>
          </a:custGeom>
          <a:solidFill>
            <a:srgbClr val="00B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519420" y="3263900"/>
            <a:ext cx="650875" cy="160655"/>
          </a:xfrm>
          <a:custGeom>
            <a:avLst/>
            <a:gdLst/>
            <a:ahLst/>
            <a:cxnLst/>
            <a:rect l="l" t="t" r="r" b="b"/>
            <a:pathLst>
              <a:path w="650875" h="160654">
                <a:moveTo>
                  <a:pt x="650474" y="0"/>
                </a:moveTo>
                <a:lnTo>
                  <a:pt x="557650" y="0"/>
                </a:lnTo>
                <a:lnTo>
                  <a:pt x="0" y="137451"/>
                </a:lnTo>
                <a:lnTo>
                  <a:pt x="0" y="160224"/>
                </a:lnTo>
                <a:lnTo>
                  <a:pt x="650474" y="0"/>
                </a:lnTo>
                <a:close/>
              </a:path>
            </a:pathLst>
          </a:custGeom>
          <a:solidFill>
            <a:srgbClr val="00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519420" y="3263900"/>
            <a:ext cx="734695" cy="181610"/>
          </a:xfrm>
          <a:custGeom>
            <a:avLst/>
            <a:gdLst/>
            <a:ahLst/>
            <a:cxnLst/>
            <a:rect l="l" t="t" r="r" b="b"/>
            <a:pathLst>
              <a:path w="734695" h="181610">
                <a:moveTo>
                  <a:pt x="734090" y="0"/>
                </a:moveTo>
                <a:lnTo>
                  <a:pt x="641845" y="0"/>
                </a:lnTo>
                <a:lnTo>
                  <a:pt x="0" y="158528"/>
                </a:lnTo>
                <a:lnTo>
                  <a:pt x="0" y="181433"/>
                </a:lnTo>
                <a:lnTo>
                  <a:pt x="734090" y="0"/>
                </a:lnTo>
                <a:close/>
              </a:path>
            </a:pathLst>
          </a:custGeom>
          <a:solidFill>
            <a:srgbClr val="00B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519420" y="3263900"/>
            <a:ext cx="820419" cy="202565"/>
          </a:xfrm>
          <a:custGeom>
            <a:avLst/>
            <a:gdLst/>
            <a:ahLst/>
            <a:cxnLst/>
            <a:rect l="l" t="t" r="r" b="b"/>
            <a:pathLst>
              <a:path w="820420" h="202564">
                <a:moveTo>
                  <a:pt x="820371" y="0"/>
                </a:moveTo>
                <a:lnTo>
                  <a:pt x="727502" y="0"/>
                </a:lnTo>
                <a:lnTo>
                  <a:pt x="0" y="179317"/>
                </a:lnTo>
                <a:lnTo>
                  <a:pt x="0" y="202072"/>
                </a:lnTo>
                <a:lnTo>
                  <a:pt x="820371" y="0"/>
                </a:lnTo>
                <a:close/>
              </a:path>
            </a:pathLst>
          </a:custGeom>
          <a:solidFill>
            <a:srgbClr val="00B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519420" y="3263900"/>
            <a:ext cx="904875" cy="223520"/>
          </a:xfrm>
          <a:custGeom>
            <a:avLst/>
            <a:gdLst/>
            <a:ahLst/>
            <a:cxnLst/>
            <a:rect l="l" t="t" r="r" b="b"/>
            <a:pathLst>
              <a:path w="904875" h="223520">
                <a:moveTo>
                  <a:pt x="904704" y="0"/>
                </a:moveTo>
                <a:lnTo>
                  <a:pt x="811560" y="0"/>
                </a:lnTo>
                <a:lnTo>
                  <a:pt x="0" y="200445"/>
                </a:lnTo>
                <a:lnTo>
                  <a:pt x="0" y="223451"/>
                </a:lnTo>
                <a:lnTo>
                  <a:pt x="904704" y="0"/>
                </a:lnTo>
                <a:close/>
              </a:path>
            </a:pathLst>
          </a:custGeom>
          <a:solidFill>
            <a:srgbClr val="00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519420" y="3263900"/>
            <a:ext cx="991869" cy="245745"/>
          </a:xfrm>
          <a:custGeom>
            <a:avLst/>
            <a:gdLst/>
            <a:ahLst/>
            <a:cxnLst/>
            <a:rect l="l" t="t" r="r" b="b"/>
            <a:pathLst>
              <a:path w="991870" h="245745">
                <a:moveTo>
                  <a:pt x="991801" y="0"/>
                </a:moveTo>
                <a:lnTo>
                  <a:pt x="898297" y="0"/>
                </a:lnTo>
                <a:lnTo>
                  <a:pt x="0" y="221267"/>
                </a:lnTo>
                <a:lnTo>
                  <a:pt x="0" y="245127"/>
                </a:lnTo>
                <a:lnTo>
                  <a:pt x="991801" y="0"/>
                </a:lnTo>
                <a:close/>
              </a:path>
            </a:pathLst>
          </a:custGeom>
          <a:solidFill>
            <a:srgbClr val="00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519420" y="3263900"/>
            <a:ext cx="1074420" cy="265430"/>
          </a:xfrm>
          <a:custGeom>
            <a:avLst/>
            <a:gdLst/>
            <a:ahLst/>
            <a:cxnLst/>
            <a:rect l="l" t="t" r="r" b="b"/>
            <a:pathLst>
              <a:path w="1074420" h="265429">
                <a:moveTo>
                  <a:pt x="1074420" y="0"/>
                </a:moveTo>
                <a:lnTo>
                  <a:pt x="981582" y="0"/>
                </a:lnTo>
                <a:lnTo>
                  <a:pt x="0" y="242601"/>
                </a:lnTo>
                <a:lnTo>
                  <a:pt x="0" y="265368"/>
                </a:lnTo>
                <a:lnTo>
                  <a:pt x="1074420" y="0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519420" y="3263900"/>
            <a:ext cx="1162050" cy="287655"/>
          </a:xfrm>
          <a:custGeom>
            <a:avLst/>
            <a:gdLst/>
            <a:ahLst/>
            <a:cxnLst/>
            <a:rect l="l" t="t" r="r" b="b"/>
            <a:pathLst>
              <a:path w="1162050" h="287654">
                <a:moveTo>
                  <a:pt x="1161471" y="0"/>
                </a:moveTo>
                <a:lnTo>
                  <a:pt x="1068194" y="0"/>
                </a:lnTo>
                <a:lnTo>
                  <a:pt x="0" y="263116"/>
                </a:lnTo>
                <a:lnTo>
                  <a:pt x="0" y="287061"/>
                </a:lnTo>
                <a:lnTo>
                  <a:pt x="1161471" y="0"/>
                </a:lnTo>
                <a:close/>
              </a:path>
            </a:pathLst>
          </a:custGeom>
          <a:solidFill>
            <a:srgbClr val="00B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519420" y="3263900"/>
            <a:ext cx="1244600" cy="307975"/>
          </a:xfrm>
          <a:custGeom>
            <a:avLst/>
            <a:gdLst/>
            <a:ahLst/>
            <a:cxnLst/>
            <a:rect l="l" t="t" r="r" b="b"/>
            <a:pathLst>
              <a:path w="1244600" h="307975">
                <a:moveTo>
                  <a:pt x="1244372" y="0"/>
                </a:moveTo>
                <a:lnTo>
                  <a:pt x="1152261" y="0"/>
                </a:lnTo>
                <a:lnTo>
                  <a:pt x="0" y="284594"/>
                </a:lnTo>
                <a:lnTo>
                  <a:pt x="0" y="307550"/>
                </a:lnTo>
                <a:lnTo>
                  <a:pt x="1244372" y="0"/>
                </a:lnTo>
                <a:close/>
              </a:path>
            </a:pathLst>
          </a:custGeom>
          <a:solidFill>
            <a:srgbClr val="00A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519420" y="3263900"/>
            <a:ext cx="1332230" cy="329565"/>
          </a:xfrm>
          <a:custGeom>
            <a:avLst/>
            <a:gdLst/>
            <a:ahLst/>
            <a:cxnLst/>
            <a:rect l="l" t="t" r="r" b="b"/>
            <a:pathLst>
              <a:path w="1332229" h="329564">
                <a:moveTo>
                  <a:pt x="1332199" y="0"/>
                </a:moveTo>
                <a:lnTo>
                  <a:pt x="1239292" y="0"/>
                </a:lnTo>
                <a:lnTo>
                  <a:pt x="0" y="306295"/>
                </a:lnTo>
                <a:lnTo>
                  <a:pt x="0" y="329037"/>
                </a:lnTo>
                <a:lnTo>
                  <a:pt x="1332199" y="0"/>
                </a:lnTo>
                <a:close/>
              </a:path>
            </a:pathLst>
          </a:custGeom>
          <a:solidFill>
            <a:srgbClr val="00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519420" y="3263900"/>
            <a:ext cx="1415415" cy="349885"/>
          </a:xfrm>
          <a:custGeom>
            <a:avLst/>
            <a:gdLst/>
            <a:ahLst/>
            <a:cxnLst/>
            <a:rect l="l" t="t" r="r" b="b"/>
            <a:pathLst>
              <a:path w="1415415" h="349885">
                <a:moveTo>
                  <a:pt x="1415120" y="0"/>
                </a:moveTo>
                <a:lnTo>
                  <a:pt x="1322193" y="0"/>
                </a:lnTo>
                <a:lnTo>
                  <a:pt x="0" y="326784"/>
                </a:lnTo>
                <a:lnTo>
                  <a:pt x="0" y="349517"/>
                </a:lnTo>
                <a:lnTo>
                  <a:pt x="1415120" y="0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519420" y="3263900"/>
            <a:ext cx="1502410" cy="371475"/>
          </a:xfrm>
          <a:custGeom>
            <a:avLst/>
            <a:gdLst/>
            <a:ahLst/>
            <a:cxnLst/>
            <a:rect l="l" t="t" r="r" b="b"/>
            <a:pathLst>
              <a:path w="1502409" h="371475">
                <a:moveTo>
                  <a:pt x="1502083" y="0"/>
                </a:moveTo>
                <a:lnTo>
                  <a:pt x="1410040" y="0"/>
                </a:lnTo>
                <a:lnTo>
                  <a:pt x="0" y="348263"/>
                </a:lnTo>
                <a:lnTo>
                  <a:pt x="0" y="371244"/>
                </a:lnTo>
                <a:lnTo>
                  <a:pt x="1502083" y="0"/>
                </a:lnTo>
                <a:close/>
              </a:path>
            </a:pathLst>
          </a:custGeom>
          <a:solidFill>
            <a:srgbClr val="00A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519420" y="3263900"/>
            <a:ext cx="1584960" cy="391795"/>
          </a:xfrm>
          <a:custGeom>
            <a:avLst/>
            <a:gdLst/>
            <a:ahLst/>
            <a:cxnLst/>
            <a:rect l="l" t="t" r="r" b="b"/>
            <a:pathLst>
              <a:path w="1584959" h="391795">
                <a:moveTo>
                  <a:pt x="1584836" y="0"/>
                </a:moveTo>
                <a:lnTo>
                  <a:pt x="1491864" y="0"/>
                </a:lnTo>
                <a:lnTo>
                  <a:pt x="0" y="368719"/>
                </a:lnTo>
                <a:lnTo>
                  <a:pt x="0" y="391435"/>
                </a:lnTo>
                <a:lnTo>
                  <a:pt x="1584836" y="0"/>
                </a:lnTo>
                <a:close/>
              </a:path>
            </a:pathLst>
          </a:custGeom>
          <a:solidFill>
            <a:srgbClr val="00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519420" y="3263900"/>
            <a:ext cx="1671955" cy="413384"/>
          </a:xfrm>
          <a:custGeom>
            <a:avLst/>
            <a:gdLst/>
            <a:ahLst/>
            <a:cxnLst/>
            <a:rect l="l" t="t" r="r" b="b"/>
            <a:pathLst>
              <a:path w="1671954" h="413385">
                <a:moveTo>
                  <a:pt x="1671753" y="0"/>
                </a:moveTo>
                <a:lnTo>
                  <a:pt x="1579756" y="0"/>
                </a:lnTo>
                <a:lnTo>
                  <a:pt x="0" y="390180"/>
                </a:lnTo>
                <a:lnTo>
                  <a:pt x="0" y="413179"/>
                </a:lnTo>
                <a:lnTo>
                  <a:pt x="1671753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519420" y="3263900"/>
            <a:ext cx="1755139" cy="429259"/>
          </a:xfrm>
          <a:custGeom>
            <a:avLst/>
            <a:gdLst/>
            <a:ahLst/>
            <a:cxnLst/>
            <a:rect l="l" t="t" r="r" b="b"/>
            <a:pathLst>
              <a:path w="1755140" h="429260">
                <a:moveTo>
                  <a:pt x="1754654" y="0"/>
                </a:moveTo>
                <a:lnTo>
                  <a:pt x="1662677" y="0"/>
                </a:lnTo>
                <a:lnTo>
                  <a:pt x="0" y="410661"/>
                </a:lnTo>
                <a:lnTo>
                  <a:pt x="0" y="414020"/>
                </a:lnTo>
                <a:lnTo>
                  <a:pt x="13374" y="426680"/>
                </a:lnTo>
                <a:lnTo>
                  <a:pt x="20252" y="428663"/>
                </a:lnTo>
                <a:lnTo>
                  <a:pt x="1754654" y="0"/>
                </a:lnTo>
                <a:close/>
              </a:path>
            </a:pathLst>
          </a:custGeom>
          <a:solidFill>
            <a:srgbClr val="00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537327" y="3263900"/>
            <a:ext cx="1824989" cy="439420"/>
          </a:xfrm>
          <a:custGeom>
            <a:avLst/>
            <a:gdLst/>
            <a:ahLst/>
            <a:cxnLst/>
            <a:rect l="l" t="t" r="r" b="b"/>
            <a:pathLst>
              <a:path w="1824990" h="439420">
                <a:moveTo>
                  <a:pt x="1824707" y="0"/>
                </a:moveTo>
                <a:lnTo>
                  <a:pt x="1731667" y="0"/>
                </a:lnTo>
                <a:lnTo>
                  <a:pt x="0" y="427987"/>
                </a:lnTo>
                <a:lnTo>
                  <a:pt x="31939" y="437197"/>
                </a:lnTo>
                <a:lnTo>
                  <a:pt x="46670" y="439153"/>
                </a:lnTo>
                <a:lnTo>
                  <a:pt x="1824707" y="0"/>
                </a:lnTo>
                <a:close/>
              </a:path>
            </a:pathLst>
          </a:custGeom>
          <a:solidFill>
            <a:srgbClr val="00A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579109" y="3263900"/>
            <a:ext cx="1866264" cy="445770"/>
          </a:xfrm>
          <a:custGeom>
            <a:avLst/>
            <a:gdLst/>
            <a:ahLst/>
            <a:cxnLst/>
            <a:rect l="l" t="t" r="r" b="b"/>
            <a:pathLst>
              <a:path w="1866265" h="445770">
                <a:moveTo>
                  <a:pt x="1865846" y="0"/>
                </a:moveTo>
                <a:lnTo>
                  <a:pt x="1772785" y="0"/>
                </a:lnTo>
                <a:lnTo>
                  <a:pt x="0" y="438150"/>
                </a:lnTo>
                <a:lnTo>
                  <a:pt x="13482" y="440294"/>
                </a:lnTo>
                <a:lnTo>
                  <a:pt x="44251" y="444380"/>
                </a:lnTo>
                <a:lnTo>
                  <a:pt x="63515" y="445154"/>
                </a:lnTo>
                <a:lnTo>
                  <a:pt x="1865846" y="0"/>
                </a:lnTo>
                <a:close/>
              </a:path>
            </a:pathLst>
          </a:custGeom>
          <a:solidFill>
            <a:srgbClr val="00A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638255" y="3263900"/>
            <a:ext cx="1893570" cy="447040"/>
          </a:xfrm>
          <a:custGeom>
            <a:avLst/>
            <a:gdLst/>
            <a:ahLst/>
            <a:cxnLst/>
            <a:rect l="l" t="t" r="r" b="b"/>
            <a:pathLst>
              <a:path w="1893570" h="447039">
                <a:moveTo>
                  <a:pt x="1893529" y="0"/>
                </a:moveTo>
                <a:lnTo>
                  <a:pt x="1801621" y="0"/>
                </a:lnTo>
                <a:lnTo>
                  <a:pt x="0" y="444978"/>
                </a:lnTo>
                <a:lnTo>
                  <a:pt x="51344" y="447039"/>
                </a:lnTo>
                <a:lnTo>
                  <a:pt x="84774" y="447039"/>
                </a:lnTo>
                <a:lnTo>
                  <a:pt x="1893529" y="0"/>
                </a:lnTo>
                <a:close/>
              </a:path>
            </a:pathLst>
          </a:custGeom>
          <a:solidFill>
            <a:srgbClr val="00A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712810" y="3263900"/>
            <a:ext cx="1899920" cy="447040"/>
          </a:xfrm>
          <a:custGeom>
            <a:avLst/>
            <a:gdLst/>
            <a:ahLst/>
            <a:cxnLst/>
            <a:rect l="l" t="t" r="r" b="b"/>
            <a:pathLst>
              <a:path w="1899920" h="447039">
                <a:moveTo>
                  <a:pt x="1885598" y="0"/>
                </a:moveTo>
                <a:lnTo>
                  <a:pt x="1808755" y="0"/>
                </a:lnTo>
                <a:lnTo>
                  <a:pt x="0" y="447039"/>
                </a:lnTo>
                <a:lnTo>
                  <a:pt x="91894" y="447039"/>
                </a:lnTo>
                <a:lnTo>
                  <a:pt x="1899565" y="566"/>
                </a:lnTo>
                <a:lnTo>
                  <a:pt x="1885598" y="0"/>
                </a:lnTo>
                <a:close/>
              </a:path>
            </a:pathLst>
          </a:custGeom>
          <a:solidFill>
            <a:srgbClr val="00A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799625" y="3264289"/>
            <a:ext cx="1882775" cy="447040"/>
          </a:xfrm>
          <a:custGeom>
            <a:avLst/>
            <a:gdLst/>
            <a:ahLst/>
            <a:cxnLst/>
            <a:rect l="l" t="t" r="r" b="b"/>
            <a:pathLst>
              <a:path w="1882775" h="447039">
                <a:moveTo>
                  <a:pt x="1808388" y="0"/>
                </a:moveTo>
                <a:lnTo>
                  <a:pt x="0" y="446650"/>
                </a:lnTo>
                <a:lnTo>
                  <a:pt x="93143" y="446650"/>
                </a:lnTo>
                <a:lnTo>
                  <a:pt x="1882489" y="4703"/>
                </a:lnTo>
                <a:lnTo>
                  <a:pt x="1864288" y="2269"/>
                </a:lnTo>
                <a:lnTo>
                  <a:pt x="1808388" y="0"/>
                </a:lnTo>
                <a:close/>
              </a:path>
            </a:pathLst>
          </a:custGeom>
          <a:solidFill>
            <a:srgbClr val="00A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882547" y="3268106"/>
            <a:ext cx="1850389" cy="443230"/>
          </a:xfrm>
          <a:custGeom>
            <a:avLst/>
            <a:gdLst/>
            <a:ahLst/>
            <a:cxnLst/>
            <a:rect l="l" t="t" r="r" b="b"/>
            <a:pathLst>
              <a:path w="1850390" h="443229">
                <a:moveTo>
                  <a:pt x="1792936" y="0"/>
                </a:moveTo>
                <a:lnTo>
                  <a:pt x="0" y="442833"/>
                </a:lnTo>
                <a:lnTo>
                  <a:pt x="93417" y="442833"/>
                </a:lnTo>
                <a:lnTo>
                  <a:pt x="1849834" y="9905"/>
                </a:lnTo>
                <a:lnTo>
                  <a:pt x="1835084" y="5636"/>
                </a:lnTo>
                <a:lnTo>
                  <a:pt x="1792936" y="0"/>
                </a:lnTo>
                <a:close/>
              </a:path>
            </a:pathLst>
          </a:custGeom>
          <a:solidFill>
            <a:srgbClr val="00A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970521" y="3276651"/>
            <a:ext cx="1791335" cy="434340"/>
          </a:xfrm>
          <a:custGeom>
            <a:avLst/>
            <a:gdLst/>
            <a:ahLst/>
            <a:cxnLst/>
            <a:rect l="l" t="t" r="r" b="b"/>
            <a:pathLst>
              <a:path w="1791334" h="434339">
                <a:moveTo>
                  <a:pt x="1757160" y="0"/>
                </a:moveTo>
                <a:lnTo>
                  <a:pt x="0" y="434288"/>
                </a:lnTo>
                <a:lnTo>
                  <a:pt x="91963" y="434288"/>
                </a:lnTo>
                <a:lnTo>
                  <a:pt x="1790895" y="14672"/>
                </a:lnTo>
                <a:lnTo>
                  <a:pt x="1783443" y="7607"/>
                </a:lnTo>
                <a:lnTo>
                  <a:pt x="1757160" y="0"/>
                </a:lnTo>
                <a:close/>
              </a:path>
            </a:pathLst>
          </a:custGeom>
          <a:solidFill>
            <a:srgbClr val="00A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052262" y="3289321"/>
            <a:ext cx="1715135" cy="421640"/>
          </a:xfrm>
          <a:custGeom>
            <a:avLst/>
            <a:gdLst/>
            <a:ahLst/>
            <a:cxnLst/>
            <a:rect l="l" t="t" r="r" b="b"/>
            <a:pathLst>
              <a:path w="1715134" h="421639">
                <a:moveTo>
                  <a:pt x="1707041" y="0"/>
                </a:moveTo>
                <a:lnTo>
                  <a:pt x="0" y="421618"/>
                </a:lnTo>
                <a:lnTo>
                  <a:pt x="93554" y="421618"/>
                </a:lnTo>
                <a:lnTo>
                  <a:pt x="1715057" y="21944"/>
                </a:lnTo>
                <a:lnTo>
                  <a:pt x="1715057" y="7598"/>
                </a:lnTo>
                <a:lnTo>
                  <a:pt x="1707041" y="0"/>
                </a:lnTo>
                <a:close/>
              </a:path>
            </a:pathLst>
          </a:custGeom>
          <a:solidFill>
            <a:srgbClr val="00A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140191" y="3308789"/>
            <a:ext cx="1627505" cy="402590"/>
          </a:xfrm>
          <a:custGeom>
            <a:avLst/>
            <a:gdLst/>
            <a:ahLst/>
            <a:cxnLst/>
            <a:rect l="l" t="t" r="r" b="b"/>
            <a:pathLst>
              <a:path w="1627504" h="402589">
                <a:moveTo>
                  <a:pt x="1627128" y="0"/>
                </a:moveTo>
                <a:lnTo>
                  <a:pt x="0" y="402150"/>
                </a:lnTo>
                <a:lnTo>
                  <a:pt x="93119" y="402150"/>
                </a:lnTo>
                <a:lnTo>
                  <a:pt x="1627128" y="23014"/>
                </a:lnTo>
                <a:lnTo>
                  <a:pt x="1627128" y="0"/>
                </a:lnTo>
                <a:close/>
              </a:path>
            </a:pathLst>
          </a:custGeom>
          <a:solidFill>
            <a:srgbClr val="01A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223721" y="3330468"/>
            <a:ext cx="1543685" cy="381000"/>
          </a:xfrm>
          <a:custGeom>
            <a:avLst/>
            <a:gdLst/>
            <a:ahLst/>
            <a:cxnLst/>
            <a:rect l="l" t="t" r="r" b="b"/>
            <a:pathLst>
              <a:path w="1543684" h="381000">
                <a:moveTo>
                  <a:pt x="1543598" y="0"/>
                </a:moveTo>
                <a:lnTo>
                  <a:pt x="0" y="380471"/>
                </a:lnTo>
                <a:lnTo>
                  <a:pt x="92126" y="380471"/>
                </a:lnTo>
                <a:lnTo>
                  <a:pt x="1543598" y="22947"/>
                </a:lnTo>
                <a:lnTo>
                  <a:pt x="1543598" y="0"/>
                </a:lnTo>
                <a:close/>
              </a:path>
            </a:pathLst>
          </a:custGeom>
          <a:solidFill>
            <a:srgbClr val="019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311132" y="3351038"/>
            <a:ext cx="1456690" cy="360045"/>
          </a:xfrm>
          <a:custGeom>
            <a:avLst/>
            <a:gdLst/>
            <a:ahLst/>
            <a:cxnLst/>
            <a:rect l="l" t="t" r="r" b="b"/>
            <a:pathLst>
              <a:path w="1456690" h="360045">
                <a:moveTo>
                  <a:pt x="1456187" y="0"/>
                </a:moveTo>
                <a:lnTo>
                  <a:pt x="0" y="359901"/>
                </a:lnTo>
                <a:lnTo>
                  <a:pt x="92052" y="359901"/>
                </a:lnTo>
                <a:lnTo>
                  <a:pt x="1456187" y="22976"/>
                </a:lnTo>
                <a:lnTo>
                  <a:pt x="1456187" y="0"/>
                </a:lnTo>
                <a:close/>
              </a:path>
            </a:pathLst>
          </a:custGeom>
          <a:solidFill>
            <a:srgbClr val="019E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393773" y="3372610"/>
            <a:ext cx="1374140" cy="338455"/>
          </a:xfrm>
          <a:custGeom>
            <a:avLst/>
            <a:gdLst/>
            <a:ahLst/>
            <a:cxnLst/>
            <a:rect l="l" t="t" r="r" b="b"/>
            <a:pathLst>
              <a:path w="1374140" h="338454">
                <a:moveTo>
                  <a:pt x="1373546" y="0"/>
                </a:moveTo>
                <a:lnTo>
                  <a:pt x="0" y="338330"/>
                </a:lnTo>
                <a:lnTo>
                  <a:pt x="93017" y="338330"/>
                </a:lnTo>
                <a:lnTo>
                  <a:pt x="1373546" y="22700"/>
                </a:lnTo>
                <a:lnTo>
                  <a:pt x="1373546" y="0"/>
                </a:lnTo>
                <a:close/>
              </a:path>
            </a:pathLst>
          </a:custGeom>
          <a:solidFill>
            <a:srgbClr val="019D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480803" y="3392973"/>
            <a:ext cx="1287145" cy="318135"/>
          </a:xfrm>
          <a:custGeom>
            <a:avLst/>
            <a:gdLst/>
            <a:ahLst/>
            <a:cxnLst/>
            <a:rect l="l" t="t" r="r" b="b"/>
            <a:pathLst>
              <a:path w="1287145" h="318135">
                <a:moveTo>
                  <a:pt x="1286516" y="0"/>
                </a:moveTo>
                <a:lnTo>
                  <a:pt x="0" y="317966"/>
                </a:lnTo>
                <a:lnTo>
                  <a:pt x="92097" y="317966"/>
                </a:lnTo>
                <a:lnTo>
                  <a:pt x="1286516" y="22959"/>
                </a:lnTo>
                <a:lnTo>
                  <a:pt x="1286516" y="0"/>
                </a:lnTo>
                <a:close/>
              </a:path>
            </a:pathLst>
          </a:custGeom>
          <a:solidFill>
            <a:srgbClr val="019C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563670" y="3414458"/>
            <a:ext cx="1203960" cy="296545"/>
          </a:xfrm>
          <a:custGeom>
            <a:avLst/>
            <a:gdLst/>
            <a:ahLst/>
            <a:cxnLst/>
            <a:rect l="l" t="t" r="r" b="b"/>
            <a:pathLst>
              <a:path w="1203959" h="296545">
                <a:moveTo>
                  <a:pt x="1203649" y="0"/>
                </a:moveTo>
                <a:lnTo>
                  <a:pt x="0" y="296481"/>
                </a:lnTo>
                <a:lnTo>
                  <a:pt x="92972" y="296481"/>
                </a:lnTo>
                <a:lnTo>
                  <a:pt x="1203649" y="22717"/>
                </a:lnTo>
                <a:lnTo>
                  <a:pt x="1203649" y="0"/>
                </a:lnTo>
                <a:close/>
              </a:path>
            </a:pathLst>
          </a:custGeom>
          <a:solidFill>
            <a:srgbClr val="019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650742" y="3435158"/>
            <a:ext cx="1116965" cy="276225"/>
          </a:xfrm>
          <a:custGeom>
            <a:avLst/>
            <a:gdLst/>
            <a:ahLst/>
            <a:cxnLst/>
            <a:rect l="l" t="t" r="r" b="b"/>
            <a:pathLst>
              <a:path w="1116965" h="276225">
                <a:moveTo>
                  <a:pt x="1116577" y="0"/>
                </a:moveTo>
                <a:lnTo>
                  <a:pt x="0" y="275781"/>
                </a:lnTo>
                <a:lnTo>
                  <a:pt x="92851" y="275781"/>
                </a:lnTo>
                <a:lnTo>
                  <a:pt x="1116577" y="22763"/>
                </a:lnTo>
                <a:lnTo>
                  <a:pt x="1116577" y="0"/>
                </a:lnTo>
                <a:close/>
              </a:path>
            </a:pathLst>
          </a:custGeom>
          <a:solidFill>
            <a:srgbClr val="019A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734547" y="3456378"/>
            <a:ext cx="1033144" cy="254635"/>
          </a:xfrm>
          <a:custGeom>
            <a:avLst/>
            <a:gdLst/>
            <a:ahLst/>
            <a:cxnLst/>
            <a:rect l="l" t="t" r="r" b="b"/>
            <a:pathLst>
              <a:path w="1033145" h="254635">
                <a:moveTo>
                  <a:pt x="1032772" y="0"/>
                </a:moveTo>
                <a:lnTo>
                  <a:pt x="0" y="254561"/>
                </a:lnTo>
                <a:lnTo>
                  <a:pt x="96131" y="254561"/>
                </a:lnTo>
                <a:lnTo>
                  <a:pt x="1032772" y="23222"/>
                </a:lnTo>
                <a:lnTo>
                  <a:pt x="1032772" y="0"/>
                </a:lnTo>
                <a:close/>
              </a:path>
            </a:pathLst>
          </a:custGeom>
          <a:solidFill>
            <a:srgbClr val="0199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821414" y="3477156"/>
            <a:ext cx="946150" cy="234315"/>
          </a:xfrm>
          <a:custGeom>
            <a:avLst/>
            <a:gdLst/>
            <a:ahLst/>
            <a:cxnLst/>
            <a:rect l="l" t="t" r="r" b="b"/>
            <a:pathLst>
              <a:path w="946150" h="234314">
                <a:moveTo>
                  <a:pt x="945905" y="0"/>
                </a:moveTo>
                <a:lnTo>
                  <a:pt x="0" y="233783"/>
                </a:lnTo>
                <a:lnTo>
                  <a:pt x="776995" y="233783"/>
                </a:lnTo>
                <a:lnTo>
                  <a:pt x="843035" y="231124"/>
                </a:lnTo>
                <a:lnTo>
                  <a:pt x="896693" y="223941"/>
                </a:lnTo>
                <a:lnTo>
                  <a:pt x="932729" y="213424"/>
                </a:lnTo>
                <a:lnTo>
                  <a:pt x="945905" y="200763"/>
                </a:lnTo>
                <a:lnTo>
                  <a:pt x="945905" y="0"/>
                </a:lnTo>
                <a:close/>
              </a:path>
            </a:pathLst>
          </a:custGeom>
          <a:solidFill>
            <a:srgbClr val="0199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 txBox="1"/>
          <p:nvPr/>
        </p:nvSpPr>
        <p:spPr>
          <a:xfrm>
            <a:off x="6149340" y="3331209"/>
            <a:ext cx="1050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Inscription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5" name="object 215"/>
          <p:cNvSpPr/>
          <p:nvPr/>
        </p:nvSpPr>
        <p:spPr>
          <a:xfrm>
            <a:off x="5266690" y="3752850"/>
            <a:ext cx="2913380" cy="5791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436870" y="3785870"/>
            <a:ext cx="2415540" cy="481330"/>
          </a:xfrm>
          <a:custGeom>
            <a:avLst/>
            <a:gdLst/>
            <a:ahLst/>
            <a:cxnLst/>
            <a:rect l="l" t="t" r="r" b="b"/>
            <a:pathLst>
              <a:path w="2415540" h="481329">
                <a:moveTo>
                  <a:pt x="2246629" y="0"/>
                </a:moveTo>
                <a:lnTo>
                  <a:pt x="168909" y="0"/>
                </a:lnTo>
                <a:lnTo>
                  <a:pt x="102869" y="2678"/>
                </a:lnTo>
                <a:lnTo>
                  <a:pt x="49212" y="10001"/>
                </a:lnTo>
                <a:lnTo>
                  <a:pt x="13176" y="20895"/>
                </a:lnTo>
                <a:lnTo>
                  <a:pt x="0" y="34289"/>
                </a:lnTo>
                <a:lnTo>
                  <a:pt x="0" y="448309"/>
                </a:lnTo>
                <a:lnTo>
                  <a:pt x="13176" y="460970"/>
                </a:lnTo>
                <a:lnTo>
                  <a:pt x="49212" y="471487"/>
                </a:lnTo>
                <a:lnTo>
                  <a:pt x="102870" y="478670"/>
                </a:lnTo>
                <a:lnTo>
                  <a:pt x="168909" y="481329"/>
                </a:lnTo>
                <a:lnTo>
                  <a:pt x="2246629" y="481329"/>
                </a:lnTo>
                <a:lnTo>
                  <a:pt x="2312669" y="478670"/>
                </a:lnTo>
                <a:lnTo>
                  <a:pt x="2366327" y="471487"/>
                </a:lnTo>
                <a:lnTo>
                  <a:pt x="2402363" y="460970"/>
                </a:lnTo>
                <a:lnTo>
                  <a:pt x="2415539" y="448309"/>
                </a:lnTo>
                <a:lnTo>
                  <a:pt x="2415539" y="34289"/>
                </a:lnTo>
                <a:lnTo>
                  <a:pt x="2402363" y="20895"/>
                </a:lnTo>
                <a:lnTo>
                  <a:pt x="2366327" y="10001"/>
                </a:lnTo>
                <a:lnTo>
                  <a:pt x="2312669" y="2678"/>
                </a:lnTo>
                <a:lnTo>
                  <a:pt x="2246629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520690" y="3805034"/>
            <a:ext cx="135255" cy="33655"/>
          </a:xfrm>
          <a:custGeom>
            <a:avLst/>
            <a:gdLst/>
            <a:ahLst/>
            <a:cxnLst/>
            <a:rect l="l" t="t" r="r" b="b"/>
            <a:pathLst>
              <a:path w="135254" h="33654">
                <a:moveTo>
                  <a:pt x="134775" y="0"/>
                </a:moveTo>
                <a:lnTo>
                  <a:pt x="102869" y="1294"/>
                </a:lnTo>
                <a:lnTo>
                  <a:pt x="49212" y="8616"/>
                </a:lnTo>
                <a:lnTo>
                  <a:pt x="13176" y="19510"/>
                </a:lnTo>
                <a:lnTo>
                  <a:pt x="0" y="32905"/>
                </a:lnTo>
                <a:lnTo>
                  <a:pt x="0" y="33287"/>
                </a:lnTo>
                <a:lnTo>
                  <a:pt x="134775" y="0"/>
                </a:lnTo>
                <a:close/>
              </a:path>
            </a:pathLst>
          </a:custGeom>
          <a:solidFill>
            <a:srgbClr val="00B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520690" y="3803650"/>
            <a:ext cx="222885" cy="55244"/>
          </a:xfrm>
          <a:custGeom>
            <a:avLst/>
            <a:gdLst/>
            <a:ahLst/>
            <a:cxnLst/>
            <a:rect l="l" t="t" r="r" b="b"/>
            <a:pathLst>
              <a:path w="222885" h="55245">
                <a:moveTo>
                  <a:pt x="222539" y="0"/>
                </a:moveTo>
                <a:lnTo>
                  <a:pt x="168910" y="0"/>
                </a:lnTo>
                <a:lnTo>
                  <a:pt x="122544" y="1880"/>
                </a:lnTo>
                <a:lnTo>
                  <a:pt x="2783" y="31460"/>
                </a:lnTo>
                <a:lnTo>
                  <a:pt x="0" y="34289"/>
                </a:lnTo>
                <a:lnTo>
                  <a:pt x="0" y="55001"/>
                </a:lnTo>
                <a:lnTo>
                  <a:pt x="222539" y="0"/>
                </a:lnTo>
                <a:close/>
              </a:path>
            </a:pathLst>
          </a:custGeom>
          <a:solidFill>
            <a:srgbClr val="00B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520690" y="3803650"/>
            <a:ext cx="311150" cy="76835"/>
          </a:xfrm>
          <a:custGeom>
            <a:avLst/>
            <a:gdLst/>
            <a:ahLst/>
            <a:cxnLst/>
            <a:rect l="l" t="t" r="r" b="b"/>
            <a:pathLst>
              <a:path w="311150" h="76835">
                <a:moveTo>
                  <a:pt x="310578" y="0"/>
                </a:moveTo>
                <a:lnTo>
                  <a:pt x="215406" y="0"/>
                </a:lnTo>
                <a:lnTo>
                  <a:pt x="0" y="53094"/>
                </a:lnTo>
                <a:lnTo>
                  <a:pt x="0" y="76760"/>
                </a:lnTo>
                <a:lnTo>
                  <a:pt x="310578" y="0"/>
                </a:lnTo>
                <a:close/>
              </a:path>
            </a:pathLst>
          </a:custGeom>
          <a:solidFill>
            <a:srgbClr val="00B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520690" y="3803650"/>
            <a:ext cx="393065" cy="97155"/>
          </a:xfrm>
          <a:custGeom>
            <a:avLst/>
            <a:gdLst/>
            <a:ahLst/>
            <a:cxnLst/>
            <a:rect l="l" t="t" r="r" b="b"/>
            <a:pathLst>
              <a:path w="393064" h="97154">
                <a:moveTo>
                  <a:pt x="393018" y="0"/>
                </a:moveTo>
                <a:lnTo>
                  <a:pt x="300360" y="0"/>
                </a:lnTo>
                <a:lnTo>
                  <a:pt x="0" y="74235"/>
                </a:lnTo>
                <a:lnTo>
                  <a:pt x="0" y="97070"/>
                </a:lnTo>
                <a:lnTo>
                  <a:pt x="393018" y="0"/>
                </a:lnTo>
                <a:close/>
              </a:path>
            </a:pathLst>
          </a:custGeom>
          <a:solidFill>
            <a:srgbClr val="00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520690" y="3803650"/>
            <a:ext cx="481330" cy="119380"/>
          </a:xfrm>
          <a:custGeom>
            <a:avLst/>
            <a:gdLst/>
            <a:ahLst/>
            <a:cxnLst/>
            <a:rect l="l" t="t" r="r" b="b"/>
            <a:pathLst>
              <a:path w="481329" h="119379">
                <a:moveTo>
                  <a:pt x="481082" y="0"/>
                </a:moveTo>
                <a:lnTo>
                  <a:pt x="387938" y="0"/>
                </a:lnTo>
                <a:lnTo>
                  <a:pt x="0" y="95816"/>
                </a:lnTo>
                <a:lnTo>
                  <a:pt x="0" y="118821"/>
                </a:lnTo>
                <a:lnTo>
                  <a:pt x="481082" y="0"/>
                </a:lnTo>
                <a:close/>
              </a:path>
            </a:pathLst>
          </a:custGeom>
          <a:solidFill>
            <a:srgbClr val="00B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520690" y="3803650"/>
            <a:ext cx="563245" cy="139700"/>
          </a:xfrm>
          <a:custGeom>
            <a:avLst/>
            <a:gdLst/>
            <a:ahLst/>
            <a:cxnLst/>
            <a:rect l="l" t="t" r="r" b="b"/>
            <a:pathLst>
              <a:path w="563245" h="139700">
                <a:moveTo>
                  <a:pt x="563150" y="0"/>
                </a:moveTo>
                <a:lnTo>
                  <a:pt x="470860" y="0"/>
                </a:lnTo>
                <a:lnTo>
                  <a:pt x="0" y="116296"/>
                </a:lnTo>
                <a:lnTo>
                  <a:pt x="0" y="139184"/>
                </a:lnTo>
                <a:lnTo>
                  <a:pt x="563150" y="0"/>
                </a:lnTo>
                <a:close/>
              </a:path>
            </a:pathLst>
          </a:custGeom>
          <a:solidFill>
            <a:srgbClr val="00B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520690" y="3803650"/>
            <a:ext cx="650875" cy="161290"/>
          </a:xfrm>
          <a:custGeom>
            <a:avLst/>
            <a:gdLst/>
            <a:ahLst/>
            <a:cxnLst/>
            <a:rect l="l" t="t" r="r" b="b"/>
            <a:pathLst>
              <a:path w="650875" h="161289">
                <a:moveTo>
                  <a:pt x="650797" y="0"/>
                </a:moveTo>
                <a:lnTo>
                  <a:pt x="558070" y="0"/>
                </a:lnTo>
                <a:lnTo>
                  <a:pt x="0" y="137928"/>
                </a:lnTo>
                <a:lnTo>
                  <a:pt x="0" y="160739"/>
                </a:lnTo>
                <a:lnTo>
                  <a:pt x="650797" y="0"/>
                </a:lnTo>
                <a:close/>
              </a:path>
            </a:pathLst>
          </a:custGeom>
          <a:solidFill>
            <a:srgbClr val="00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520690" y="3803650"/>
            <a:ext cx="733425" cy="181610"/>
          </a:xfrm>
          <a:custGeom>
            <a:avLst/>
            <a:gdLst/>
            <a:ahLst/>
            <a:cxnLst/>
            <a:rect l="l" t="t" r="r" b="b"/>
            <a:pathLst>
              <a:path w="733425" h="181610">
                <a:moveTo>
                  <a:pt x="732820" y="0"/>
                </a:moveTo>
                <a:lnTo>
                  <a:pt x="640575" y="0"/>
                </a:lnTo>
                <a:lnTo>
                  <a:pt x="0" y="158214"/>
                </a:lnTo>
                <a:lnTo>
                  <a:pt x="0" y="181119"/>
                </a:lnTo>
                <a:lnTo>
                  <a:pt x="732820" y="0"/>
                </a:lnTo>
                <a:close/>
              </a:path>
            </a:pathLst>
          </a:custGeom>
          <a:solidFill>
            <a:srgbClr val="00B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520690" y="3803650"/>
            <a:ext cx="821055" cy="203200"/>
          </a:xfrm>
          <a:custGeom>
            <a:avLst/>
            <a:gdLst/>
            <a:ahLst/>
            <a:cxnLst/>
            <a:rect l="l" t="t" r="r" b="b"/>
            <a:pathLst>
              <a:path w="821054" h="203200">
                <a:moveTo>
                  <a:pt x="820860" y="0"/>
                </a:moveTo>
                <a:lnTo>
                  <a:pt x="727740" y="0"/>
                </a:lnTo>
                <a:lnTo>
                  <a:pt x="0" y="179863"/>
                </a:lnTo>
                <a:lnTo>
                  <a:pt x="0" y="202878"/>
                </a:lnTo>
                <a:lnTo>
                  <a:pt x="820860" y="0"/>
                </a:lnTo>
                <a:close/>
              </a:path>
            </a:pathLst>
          </a:custGeom>
          <a:solidFill>
            <a:srgbClr val="00B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520690" y="3803650"/>
            <a:ext cx="903605" cy="223520"/>
          </a:xfrm>
          <a:custGeom>
            <a:avLst/>
            <a:gdLst/>
            <a:ahLst/>
            <a:cxnLst/>
            <a:rect l="l" t="t" r="r" b="b"/>
            <a:pathLst>
              <a:path w="903604" h="223520">
                <a:moveTo>
                  <a:pt x="903434" y="0"/>
                </a:moveTo>
                <a:lnTo>
                  <a:pt x="810642" y="0"/>
                </a:lnTo>
                <a:lnTo>
                  <a:pt x="0" y="200352"/>
                </a:lnTo>
                <a:lnTo>
                  <a:pt x="0" y="223137"/>
                </a:lnTo>
                <a:lnTo>
                  <a:pt x="903434" y="0"/>
                </a:lnTo>
                <a:close/>
              </a:path>
            </a:pathLst>
          </a:custGeom>
          <a:solidFill>
            <a:srgbClr val="00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520690" y="3803650"/>
            <a:ext cx="990600" cy="245110"/>
          </a:xfrm>
          <a:custGeom>
            <a:avLst/>
            <a:gdLst/>
            <a:ahLst/>
            <a:cxnLst/>
            <a:rect l="l" t="t" r="r" b="b"/>
            <a:pathLst>
              <a:path w="990600" h="245110">
                <a:moveTo>
                  <a:pt x="990531" y="0"/>
                </a:moveTo>
                <a:lnTo>
                  <a:pt x="898681" y="0"/>
                </a:lnTo>
                <a:lnTo>
                  <a:pt x="0" y="222112"/>
                </a:lnTo>
                <a:lnTo>
                  <a:pt x="0" y="244813"/>
                </a:lnTo>
                <a:lnTo>
                  <a:pt x="990531" y="0"/>
                </a:lnTo>
                <a:close/>
              </a:path>
            </a:pathLst>
          </a:custGeom>
          <a:solidFill>
            <a:srgbClr val="00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520690" y="3803650"/>
            <a:ext cx="1073785" cy="265430"/>
          </a:xfrm>
          <a:custGeom>
            <a:avLst/>
            <a:gdLst/>
            <a:ahLst/>
            <a:cxnLst/>
            <a:rect l="l" t="t" r="r" b="b"/>
            <a:pathLst>
              <a:path w="1073784" h="265429">
                <a:moveTo>
                  <a:pt x="1073432" y="0"/>
                </a:moveTo>
                <a:lnTo>
                  <a:pt x="981276" y="0"/>
                </a:lnTo>
                <a:lnTo>
                  <a:pt x="0" y="242363"/>
                </a:lnTo>
                <a:lnTo>
                  <a:pt x="0" y="265302"/>
                </a:lnTo>
                <a:lnTo>
                  <a:pt x="1073432" y="0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520690" y="3803650"/>
            <a:ext cx="1161415" cy="287020"/>
          </a:xfrm>
          <a:custGeom>
            <a:avLst/>
            <a:gdLst/>
            <a:ahLst/>
            <a:cxnLst/>
            <a:rect l="l" t="t" r="r" b="b"/>
            <a:pathLst>
              <a:path w="1161415" h="287020">
                <a:moveTo>
                  <a:pt x="1161213" y="0"/>
                </a:moveTo>
                <a:lnTo>
                  <a:pt x="1068352" y="0"/>
                </a:lnTo>
                <a:lnTo>
                  <a:pt x="0" y="264046"/>
                </a:lnTo>
                <a:lnTo>
                  <a:pt x="0" y="286805"/>
                </a:lnTo>
                <a:lnTo>
                  <a:pt x="1161213" y="0"/>
                </a:lnTo>
                <a:close/>
              </a:path>
            </a:pathLst>
          </a:custGeom>
          <a:solidFill>
            <a:srgbClr val="00B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520690" y="3803650"/>
            <a:ext cx="1244600" cy="307340"/>
          </a:xfrm>
          <a:custGeom>
            <a:avLst/>
            <a:gdLst/>
            <a:ahLst/>
            <a:cxnLst/>
            <a:rect l="l" t="t" r="r" b="b"/>
            <a:pathLst>
              <a:path w="1244600" h="307339">
                <a:moveTo>
                  <a:pt x="1244135" y="0"/>
                </a:moveTo>
                <a:lnTo>
                  <a:pt x="1150991" y="0"/>
                </a:lnTo>
                <a:lnTo>
                  <a:pt x="0" y="284281"/>
                </a:lnTo>
                <a:lnTo>
                  <a:pt x="0" y="307286"/>
                </a:lnTo>
                <a:lnTo>
                  <a:pt x="1244135" y="0"/>
                </a:lnTo>
                <a:close/>
              </a:path>
            </a:pathLst>
          </a:custGeom>
          <a:solidFill>
            <a:srgbClr val="00A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520690" y="3803650"/>
            <a:ext cx="1331595" cy="329565"/>
          </a:xfrm>
          <a:custGeom>
            <a:avLst/>
            <a:gdLst/>
            <a:ahLst/>
            <a:cxnLst/>
            <a:rect l="l" t="t" r="r" b="b"/>
            <a:pathLst>
              <a:path w="1331595" h="329564">
                <a:moveTo>
                  <a:pt x="1331142" y="0"/>
                </a:moveTo>
                <a:lnTo>
                  <a:pt x="1239055" y="0"/>
                </a:lnTo>
                <a:lnTo>
                  <a:pt x="0" y="306031"/>
                </a:lnTo>
                <a:lnTo>
                  <a:pt x="0" y="328996"/>
                </a:lnTo>
                <a:lnTo>
                  <a:pt x="1331142" y="0"/>
                </a:lnTo>
                <a:close/>
              </a:path>
            </a:pathLst>
          </a:custGeom>
          <a:solidFill>
            <a:srgbClr val="00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520690" y="3803650"/>
            <a:ext cx="1418590" cy="349885"/>
          </a:xfrm>
          <a:custGeom>
            <a:avLst/>
            <a:gdLst/>
            <a:ahLst/>
            <a:cxnLst/>
            <a:rect l="l" t="t" r="r" b="b"/>
            <a:pathLst>
              <a:path w="1418590" h="349885">
                <a:moveTo>
                  <a:pt x="1418224" y="0"/>
                </a:moveTo>
                <a:lnTo>
                  <a:pt x="1320923" y="0"/>
                </a:lnTo>
                <a:lnTo>
                  <a:pt x="0" y="326470"/>
                </a:lnTo>
                <a:lnTo>
                  <a:pt x="0" y="349335"/>
                </a:lnTo>
                <a:lnTo>
                  <a:pt x="1418224" y="0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520690" y="3803650"/>
            <a:ext cx="1501140" cy="371475"/>
          </a:xfrm>
          <a:custGeom>
            <a:avLst/>
            <a:gdLst/>
            <a:ahLst/>
            <a:cxnLst/>
            <a:rect l="l" t="t" r="r" b="b"/>
            <a:pathLst>
              <a:path w="1501140" h="371475">
                <a:moveTo>
                  <a:pt x="1500813" y="0"/>
                </a:moveTo>
                <a:lnTo>
                  <a:pt x="1408770" y="0"/>
                </a:lnTo>
                <a:lnTo>
                  <a:pt x="0" y="347949"/>
                </a:lnTo>
                <a:lnTo>
                  <a:pt x="0" y="370931"/>
                </a:lnTo>
                <a:lnTo>
                  <a:pt x="1500813" y="0"/>
                </a:lnTo>
                <a:close/>
              </a:path>
            </a:pathLst>
          </a:custGeom>
          <a:solidFill>
            <a:srgbClr val="00A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520690" y="3803650"/>
            <a:ext cx="1588770" cy="391795"/>
          </a:xfrm>
          <a:custGeom>
            <a:avLst/>
            <a:gdLst/>
            <a:ahLst/>
            <a:cxnLst/>
            <a:rect l="l" t="t" r="r" b="b"/>
            <a:pathLst>
              <a:path w="1588770" h="391795">
                <a:moveTo>
                  <a:pt x="1588266" y="0"/>
                </a:moveTo>
                <a:lnTo>
                  <a:pt x="1490594" y="0"/>
                </a:lnTo>
                <a:lnTo>
                  <a:pt x="0" y="368405"/>
                </a:lnTo>
                <a:lnTo>
                  <a:pt x="0" y="391481"/>
                </a:lnTo>
                <a:lnTo>
                  <a:pt x="1588266" y="0"/>
                </a:lnTo>
                <a:close/>
              </a:path>
            </a:pathLst>
          </a:custGeom>
          <a:solidFill>
            <a:srgbClr val="00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520690" y="3803650"/>
            <a:ext cx="1671955" cy="413384"/>
          </a:xfrm>
          <a:custGeom>
            <a:avLst/>
            <a:gdLst/>
            <a:ahLst/>
            <a:cxnLst/>
            <a:rect l="l" t="t" r="r" b="b"/>
            <a:pathLst>
              <a:path w="1671954" h="413385">
                <a:moveTo>
                  <a:pt x="1671629" y="0"/>
                </a:moveTo>
                <a:lnTo>
                  <a:pt x="1578634" y="0"/>
                </a:lnTo>
                <a:lnTo>
                  <a:pt x="0" y="390164"/>
                </a:lnTo>
                <a:lnTo>
                  <a:pt x="96" y="412848"/>
                </a:lnTo>
                <a:lnTo>
                  <a:pt x="1671629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520690" y="3803650"/>
            <a:ext cx="1759585" cy="428625"/>
          </a:xfrm>
          <a:custGeom>
            <a:avLst/>
            <a:gdLst/>
            <a:ahLst/>
            <a:cxnLst/>
            <a:rect l="l" t="t" r="r" b="b"/>
            <a:pathLst>
              <a:path w="1759584" h="428625">
                <a:moveTo>
                  <a:pt x="1759288" y="0"/>
                </a:moveTo>
                <a:lnTo>
                  <a:pt x="1666046" y="0"/>
                </a:lnTo>
                <a:lnTo>
                  <a:pt x="0" y="410378"/>
                </a:lnTo>
                <a:lnTo>
                  <a:pt x="0" y="412750"/>
                </a:lnTo>
                <a:lnTo>
                  <a:pt x="13176" y="426144"/>
                </a:lnTo>
                <a:lnTo>
                  <a:pt x="20385" y="428324"/>
                </a:lnTo>
                <a:lnTo>
                  <a:pt x="1759288" y="0"/>
                </a:lnTo>
                <a:close/>
              </a:path>
            </a:pathLst>
          </a:custGeom>
          <a:solidFill>
            <a:srgbClr val="00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538780" y="3803650"/>
            <a:ext cx="1823720" cy="439420"/>
          </a:xfrm>
          <a:custGeom>
            <a:avLst/>
            <a:gdLst/>
            <a:ahLst/>
            <a:cxnLst/>
            <a:rect l="l" t="t" r="r" b="b"/>
            <a:pathLst>
              <a:path w="1823720" h="439420">
                <a:moveTo>
                  <a:pt x="1823333" y="0"/>
                </a:moveTo>
                <a:lnTo>
                  <a:pt x="1731380" y="0"/>
                </a:lnTo>
                <a:lnTo>
                  <a:pt x="0" y="427630"/>
                </a:lnTo>
                <a:lnTo>
                  <a:pt x="31121" y="437038"/>
                </a:lnTo>
                <a:lnTo>
                  <a:pt x="46534" y="439141"/>
                </a:lnTo>
                <a:lnTo>
                  <a:pt x="1823333" y="0"/>
                </a:lnTo>
                <a:close/>
              </a:path>
            </a:pathLst>
          </a:custGeom>
          <a:solidFill>
            <a:srgbClr val="00A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579109" y="3803650"/>
            <a:ext cx="1871345" cy="445134"/>
          </a:xfrm>
          <a:custGeom>
            <a:avLst/>
            <a:gdLst/>
            <a:ahLst/>
            <a:cxnLst/>
            <a:rect l="l" t="t" r="r" b="b"/>
            <a:pathLst>
              <a:path w="1871345" h="445135">
                <a:moveTo>
                  <a:pt x="1870765" y="0"/>
                </a:moveTo>
                <a:lnTo>
                  <a:pt x="1777603" y="0"/>
                </a:lnTo>
                <a:lnTo>
                  <a:pt x="0" y="438150"/>
                </a:lnTo>
                <a:lnTo>
                  <a:pt x="6419" y="439171"/>
                </a:lnTo>
                <a:lnTo>
                  <a:pt x="44450" y="444361"/>
                </a:lnTo>
                <a:lnTo>
                  <a:pt x="63601" y="445137"/>
                </a:lnTo>
                <a:lnTo>
                  <a:pt x="1870765" y="0"/>
                </a:lnTo>
                <a:close/>
              </a:path>
            </a:pathLst>
          </a:custGeom>
          <a:solidFill>
            <a:srgbClr val="00A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638330" y="3803650"/>
            <a:ext cx="1893570" cy="447040"/>
          </a:xfrm>
          <a:custGeom>
            <a:avLst/>
            <a:gdLst/>
            <a:ahLst/>
            <a:cxnLst/>
            <a:rect l="l" t="t" r="r" b="b"/>
            <a:pathLst>
              <a:path w="1893570" h="447039">
                <a:moveTo>
                  <a:pt x="1893454" y="0"/>
                </a:moveTo>
                <a:lnTo>
                  <a:pt x="1801546" y="0"/>
                </a:lnTo>
                <a:lnTo>
                  <a:pt x="0" y="444960"/>
                </a:lnTo>
                <a:lnTo>
                  <a:pt x="51269" y="447039"/>
                </a:lnTo>
                <a:lnTo>
                  <a:pt x="84699" y="447039"/>
                </a:lnTo>
                <a:lnTo>
                  <a:pt x="1893454" y="0"/>
                </a:lnTo>
                <a:close/>
              </a:path>
            </a:pathLst>
          </a:custGeom>
          <a:solidFill>
            <a:srgbClr val="00A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712894" y="3803650"/>
            <a:ext cx="1904364" cy="447040"/>
          </a:xfrm>
          <a:custGeom>
            <a:avLst/>
            <a:gdLst/>
            <a:ahLst/>
            <a:cxnLst/>
            <a:rect l="l" t="t" r="r" b="b"/>
            <a:pathLst>
              <a:path w="1904365" h="447039">
                <a:moveTo>
                  <a:pt x="1886785" y="0"/>
                </a:moveTo>
                <a:lnTo>
                  <a:pt x="1813670" y="0"/>
                </a:lnTo>
                <a:lnTo>
                  <a:pt x="0" y="447039"/>
                </a:lnTo>
                <a:lnTo>
                  <a:pt x="93217" y="447039"/>
                </a:lnTo>
                <a:lnTo>
                  <a:pt x="1904019" y="706"/>
                </a:lnTo>
                <a:lnTo>
                  <a:pt x="1886785" y="0"/>
                </a:lnTo>
                <a:close/>
              </a:path>
            </a:pathLst>
          </a:custGeom>
          <a:solidFill>
            <a:srgbClr val="00A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800850" y="3803999"/>
            <a:ext cx="1881505" cy="447040"/>
          </a:xfrm>
          <a:custGeom>
            <a:avLst/>
            <a:gdLst/>
            <a:ahLst/>
            <a:cxnLst/>
            <a:rect l="l" t="t" r="r" b="b"/>
            <a:pathLst>
              <a:path w="1881504" h="447039">
                <a:moveTo>
                  <a:pt x="1807342" y="0"/>
                </a:moveTo>
                <a:lnTo>
                  <a:pt x="0" y="446690"/>
                </a:lnTo>
                <a:lnTo>
                  <a:pt x="91918" y="446690"/>
                </a:lnTo>
                <a:lnTo>
                  <a:pt x="1881420" y="4705"/>
                </a:lnTo>
                <a:lnTo>
                  <a:pt x="1864135" y="2329"/>
                </a:lnTo>
                <a:lnTo>
                  <a:pt x="1807342" y="0"/>
                </a:lnTo>
                <a:close/>
              </a:path>
            </a:pathLst>
          </a:custGeom>
          <a:solidFill>
            <a:srgbClr val="00A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882812" y="3808255"/>
            <a:ext cx="1849755" cy="442595"/>
          </a:xfrm>
          <a:custGeom>
            <a:avLst/>
            <a:gdLst/>
            <a:ahLst/>
            <a:cxnLst/>
            <a:rect l="l" t="t" r="r" b="b"/>
            <a:pathLst>
              <a:path w="1849754" h="442595">
                <a:moveTo>
                  <a:pt x="1796189" y="0"/>
                </a:moveTo>
                <a:lnTo>
                  <a:pt x="0" y="442434"/>
                </a:lnTo>
                <a:lnTo>
                  <a:pt x="97927" y="442434"/>
                </a:lnTo>
                <a:lnTo>
                  <a:pt x="1849261" y="9586"/>
                </a:lnTo>
                <a:lnTo>
                  <a:pt x="1835453" y="5396"/>
                </a:lnTo>
                <a:lnTo>
                  <a:pt x="1796189" y="0"/>
                </a:lnTo>
                <a:close/>
              </a:path>
            </a:pathLst>
          </a:custGeom>
          <a:solidFill>
            <a:srgbClr val="00A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970610" y="3816622"/>
            <a:ext cx="1790700" cy="434340"/>
          </a:xfrm>
          <a:custGeom>
            <a:avLst/>
            <a:gdLst/>
            <a:ahLst/>
            <a:cxnLst/>
            <a:rect l="l" t="t" r="r" b="b"/>
            <a:pathLst>
              <a:path w="1790700" h="434339">
                <a:moveTo>
                  <a:pt x="1757445" y="0"/>
                </a:moveTo>
                <a:lnTo>
                  <a:pt x="0" y="434067"/>
                </a:lnTo>
                <a:lnTo>
                  <a:pt x="93030" y="434067"/>
                </a:lnTo>
                <a:lnTo>
                  <a:pt x="1790133" y="14622"/>
                </a:lnTo>
                <a:lnTo>
                  <a:pt x="1783552" y="7923"/>
                </a:lnTo>
                <a:lnTo>
                  <a:pt x="1757445" y="0"/>
                </a:lnTo>
                <a:close/>
              </a:path>
            </a:pathLst>
          </a:custGeom>
          <a:solidFill>
            <a:srgbClr val="00A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053869" y="3830221"/>
            <a:ext cx="1713864" cy="421005"/>
          </a:xfrm>
          <a:custGeom>
            <a:avLst/>
            <a:gdLst/>
            <a:ahLst/>
            <a:cxnLst/>
            <a:rect l="l" t="t" r="r" b="b"/>
            <a:pathLst>
              <a:path w="1713865" h="421004">
                <a:moveTo>
                  <a:pt x="1705869" y="0"/>
                </a:moveTo>
                <a:lnTo>
                  <a:pt x="0" y="420468"/>
                </a:lnTo>
                <a:lnTo>
                  <a:pt x="96678" y="420468"/>
                </a:lnTo>
                <a:lnTo>
                  <a:pt x="1713450" y="21145"/>
                </a:lnTo>
                <a:lnTo>
                  <a:pt x="1713450" y="7718"/>
                </a:lnTo>
                <a:lnTo>
                  <a:pt x="1705869" y="0"/>
                </a:lnTo>
                <a:close/>
              </a:path>
            </a:pathLst>
          </a:custGeom>
          <a:solidFill>
            <a:srgbClr val="00A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140325" y="3848842"/>
            <a:ext cx="1627505" cy="401955"/>
          </a:xfrm>
          <a:custGeom>
            <a:avLst/>
            <a:gdLst/>
            <a:ahLst/>
            <a:cxnLst/>
            <a:rect l="l" t="t" r="r" b="b"/>
            <a:pathLst>
              <a:path w="1627504" h="401954">
                <a:moveTo>
                  <a:pt x="1626993" y="0"/>
                </a:moveTo>
                <a:lnTo>
                  <a:pt x="0" y="401847"/>
                </a:lnTo>
                <a:lnTo>
                  <a:pt x="93143" y="401847"/>
                </a:lnTo>
                <a:lnTo>
                  <a:pt x="1626993" y="23005"/>
                </a:lnTo>
                <a:lnTo>
                  <a:pt x="1626993" y="0"/>
                </a:lnTo>
                <a:close/>
              </a:path>
            </a:pathLst>
          </a:custGeom>
          <a:solidFill>
            <a:srgbClr val="01A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228389" y="3870592"/>
            <a:ext cx="1539240" cy="380365"/>
          </a:xfrm>
          <a:custGeom>
            <a:avLst/>
            <a:gdLst/>
            <a:ahLst/>
            <a:cxnLst/>
            <a:rect l="l" t="t" r="r" b="b"/>
            <a:pathLst>
              <a:path w="1539240" h="380364">
                <a:moveTo>
                  <a:pt x="1538930" y="0"/>
                </a:moveTo>
                <a:lnTo>
                  <a:pt x="0" y="380097"/>
                </a:lnTo>
                <a:lnTo>
                  <a:pt x="92961" y="380097"/>
                </a:lnTo>
                <a:lnTo>
                  <a:pt x="1538930" y="22721"/>
                </a:lnTo>
                <a:lnTo>
                  <a:pt x="1538930" y="0"/>
                </a:lnTo>
                <a:close/>
              </a:path>
            </a:pathLst>
          </a:custGeom>
          <a:solidFill>
            <a:srgbClr val="019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311132" y="3890788"/>
            <a:ext cx="1456690" cy="360045"/>
          </a:xfrm>
          <a:custGeom>
            <a:avLst/>
            <a:gdLst/>
            <a:ahLst/>
            <a:cxnLst/>
            <a:rect l="l" t="t" r="r" b="b"/>
            <a:pathLst>
              <a:path w="1456690" h="360045">
                <a:moveTo>
                  <a:pt x="1456187" y="0"/>
                </a:moveTo>
                <a:lnTo>
                  <a:pt x="0" y="359901"/>
                </a:lnTo>
                <a:lnTo>
                  <a:pt x="92052" y="359901"/>
                </a:lnTo>
                <a:lnTo>
                  <a:pt x="1456187" y="22976"/>
                </a:lnTo>
                <a:lnTo>
                  <a:pt x="1456187" y="0"/>
                </a:lnTo>
                <a:close/>
              </a:path>
            </a:pathLst>
          </a:custGeom>
          <a:solidFill>
            <a:srgbClr val="019E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398105" y="3912510"/>
            <a:ext cx="1369695" cy="338455"/>
          </a:xfrm>
          <a:custGeom>
            <a:avLst/>
            <a:gdLst/>
            <a:ahLst/>
            <a:cxnLst/>
            <a:rect l="l" t="t" r="r" b="b"/>
            <a:pathLst>
              <a:path w="1369695" h="338454">
                <a:moveTo>
                  <a:pt x="1369214" y="0"/>
                </a:moveTo>
                <a:lnTo>
                  <a:pt x="0" y="338179"/>
                </a:lnTo>
                <a:lnTo>
                  <a:pt x="92916" y="338179"/>
                </a:lnTo>
                <a:lnTo>
                  <a:pt x="1369214" y="22738"/>
                </a:lnTo>
                <a:lnTo>
                  <a:pt x="1369214" y="0"/>
                </a:lnTo>
                <a:close/>
              </a:path>
            </a:pathLst>
          </a:custGeom>
          <a:solidFill>
            <a:srgbClr val="019D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480803" y="3932723"/>
            <a:ext cx="1287145" cy="318135"/>
          </a:xfrm>
          <a:custGeom>
            <a:avLst/>
            <a:gdLst/>
            <a:ahLst/>
            <a:cxnLst/>
            <a:rect l="l" t="t" r="r" b="b"/>
            <a:pathLst>
              <a:path w="1287145" h="318135">
                <a:moveTo>
                  <a:pt x="1286516" y="0"/>
                </a:moveTo>
                <a:lnTo>
                  <a:pt x="0" y="317966"/>
                </a:lnTo>
                <a:lnTo>
                  <a:pt x="93119" y="317966"/>
                </a:lnTo>
                <a:lnTo>
                  <a:pt x="1286516" y="23014"/>
                </a:lnTo>
                <a:lnTo>
                  <a:pt x="1286516" y="0"/>
                </a:lnTo>
                <a:close/>
              </a:path>
            </a:pathLst>
          </a:custGeom>
          <a:solidFill>
            <a:srgbClr val="019C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568842" y="3954482"/>
            <a:ext cx="1198880" cy="296545"/>
          </a:xfrm>
          <a:custGeom>
            <a:avLst/>
            <a:gdLst/>
            <a:ahLst/>
            <a:cxnLst/>
            <a:rect l="l" t="t" r="r" b="b"/>
            <a:pathLst>
              <a:path w="1198879" h="296545">
                <a:moveTo>
                  <a:pt x="1198477" y="0"/>
                </a:moveTo>
                <a:lnTo>
                  <a:pt x="0" y="296207"/>
                </a:lnTo>
                <a:lnTo>
                  <a:pt x="92121" y="296207"/>
                </a:lnTo>
                <a:lnTo>
                  <a:pt x="1198477" y="22951"/>
                </a:lnTo>
                <a:lnTo>
                  <a:pt x="1198477" y="0"/>
                </a:lnTo>
                <a:close/>
              </a:path>
            </a:pathLst>
          </a:custGeom>
          <a:solidFill>
            <a:srgbClr val="019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651743" y="3974971"/>
            <a:ext cx="1115695" cy="276225"/>
          </a:xfrm>
          <a:custGeom>
            <a:avLst/>
            <a:gdLst/>
            <a:ahLst/>
            <a:cxnLst/>
            <a:rect l="l" t="t" r="r" b="b"/>
            <a:pathLst>
              <a:path w="1115695" h="276225">
                <a:moveTo>
                  <a:pt x="1115576" y="0"/>
                </a:moveTo>
                <a:lnTo>
                  <a:pt x="0" y="275718"/>
                </a:lnTo>
                <a:lnTo>
                  <a:pt x="92142" y="275718"/>
                </a:lnTo>
                <a:lnTo>
                  <a:pt x="1115576" y="22942"/>
                </a:lnTo>
                <a:lnTo>
                  <a:pt x="1115576" y="0"/>
                </a:lnTo>
                <a:close/>
              </a:path>
            </a:pathLst>
          </a:custGeom>
          <a:solidFill>
            <a:srgbClr val="019A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738805" y="3996659"/>
            <a:ext cx="1028700" cy="254635"/>
          </a:xfrm>
          <a:custGeom>
            <a:avLst/>
            <a:gdLst/>
            <a:ahLst/>
            <a:cxnLst/>
            <a:rect l="l" t="t" r="r" b="b"/>
            <a:pathLst>
              <a:path w="1028700" h="254635">
                <a:moveTo>
                  <a:pt x="1028514" y="0"/>
                </a:moveTo>
                <a:lnTo>
                  <a:pt x="0" y="254030"/>
                </a:lnTo>
                <a:lnTo>
                  <a:pt x="92827" y="254030"/>
                </a:lnTo>
                <a:lnTo>
                  <a:pt x="1028514" y="22772"/>
                </a:lnTo>
                <a:lnTo>
                  <a:pt x="1028514" y="0"/>
                </a:lnTo>
                <a:close/>
              </a:path>
            </a:pathLst>
          </a:custGeom>
          <a:solidFill>
            <a:srgbClr val="0199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821414" y="4016906"/>
            <a:ext cx="946150" cy="234315"/>
          </a:xfrm>
          <a:custGeom>
            <a:avLst/>
            <a:gdLst/>
            <a:ahLst/>
            <a:cxnLst/>
            <a:rect l="l" t="t" r="r" b="b"/>
            <a:pathLst>
              <a:path w="946150" h="234314">
                <a:moveTo>
                  <a:pt x="945905" y="0"/>
                </a:moveTo>
                <a:lnTo>
                  <a:pt x="0" y="233783"/>
                </a:lnTo>
                <a:lnTo>
                  <a:pt x="778265" y="233783"/>
                </a:lnTo>
                <a:lnTo>
                  <a:pt x="843571" y="231104"/>
                </a:lnTo>
                <a:lnTo>
                  <a:pt x="896851" y="223782"/>
                </a:lnTo>
                <a:lnTo>
                  <a:pt x="932749" y="212888"/>
                </a:lnTo>
                <a:lnTo>
                  <a:pt x="945905" y="199493"/>
                </a:lnTo>
                <a:lnTo>
                  <a:pt x="945905" y="0"/>
                </a:lnTo>
                <a:close/>
              </a:path>
            </a:pathLst>
          </a:custGeom>
          <a:solidFill>
            <a:srgbClr val="0199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 txBox="1"/>
          <p:nvPr/>
        </p:nvSpPr>
        <p:spPr>
          <a:xfrm>
            <a:off x="6125209" y="3870959"/>
            <a:ext cx="1100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Connexion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5" name="object 255"/>
          <p:cNvSpPr/>
          <p:nvPr/>
        </p:nvSpPr>
        <p:spPr>
          <a:xfrm>
            <a:off x="4902200" y="3125470"/>
            <a:ext cx="535940" cy="388620"/>
          </a:xfrm>
          <a:custGeom>
            <a:avLst/>
            <a:gdLst/>
            <a:ahLst/>
            <a:cxnLst/>
            <a:rect l="l" t="t" r="r" b="b"/>
            <a:pathLst>
              <a:path w="535939" h="388620">
                <a:moveTo>
                  <a:pt x="69850" y="0"/>
                </a:moveTo>
                <a:lnTo>
                  <a:pt x="0" y="29209"/>
                </a:lnTo>
                <a:lnTo>
                  <a:pt x="394970" y="194309"/>
                </a:lnTo>
                <a:lnTo>
                  <a:pt x="1270" y="360679"/>
                </a:lnTo>
                <a:lnTo>
                  <a:pt x="69850" y="388619"/>
                </a:lnTo>
                <a:lnTo>
                  <a:pt x="535939" y="194309"/>
                </a:lnTo>
                <a:lnTo>
                  <a:pt x="69850" y="0"/>
                </a:lnTo>
                <a:close/>
              </a:path>
            </a:pathLst>
          </a:custGeom>
          <a:solidFill>
            <a:srgbClr val="742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3804920" y="3169920"/>
            <a:ext cx="1416050" cy="299720"/>
          </a:xfrm>
          <a:custGeom>
            <a:avLst/>
            <a:gdLst/>
            <a:ahLst/>
            <a:cxnLst/>
            <a:rect l="l" t="t" r="r" b="b"/>
            <a:pathLst>
              <a:path w="1416050" h="299720">
                <a:moveTo>
                  <a:pt x="1056639" y="0"/>
                </a:moveTo>
                <a:lnTo>
                  <a:pt x="986789" y="29209"/>
                </a:lnTo>
                <a:lnTo>
                  <a:pt x="1188719" y="113029"/>
                </a:lnTo>
                <a:lnTo>
                  <a:pt x="0" y="113029"/>
                </a:lnTo>
                <a:lnTo>
                  <a:pt x="0" y="186689"/>
                </a:lnTo>
                <a:lnTo>
                  <a:pt x="1187450" y="186689"/>
                </a:lnTo>
                <a:lnTo>
                  <a:pt x="986789" y="270509"/>
                </a:lnTo>
                <a:lnTo>
                  <a:pt x="1056639" y="299719"/>
                </a:lnTo>
                <a:lnTo>
                  <a:pt x="1416050" y="149859"/>
                </a:lnTo>
                <a:lnTo>
                  <a:pt x="1056639" y="0"/>
                </a:lnTo>
                <a:close/>
              </a:path>
            </a:pathLst>
          </a:custGeom>
          <a:solidFill>
            <a:srgbClr val="742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902200" y="3700779"/>
            <a:ext cx="535940" cy="389890"/>
          </a:xfrm>
          <a:custGeom>
            <a:avLst/>
            <a:gdLst/>
            <a:ahLst/>
            <a:cxnLst/>
            <a:rect l="l" t="t" r="r" b="b"/>
            <a:pathLst>
              <a:path w="535939" h="389889">
                <a:moveTo>
                  <a:pt x="69850" y="0"/>
                </a:moveTo>
                <a:lnTo>
                  <a:pt x="0" y="29210"/>
                </a:lnTo>
                <a:lnTo>
                  <a:pt x="394970" y="195580"/>
                </a:lnTo>
                <a:lnTo>
                  <a:pt x="1270" y="360680"/>
                </a:lnTo>
                <a:lnTo>
                  <a:pt x="69850" y="389890"/>
                </a:lnTo>
                <a:lnTo>
                  <a:pt x="535939" y="195580"/>
                </a:lnTo>
                <a:lnTo>
                  <a:pt x="69850" y="0"/>
                </a:lnTo>
                <a:close/>
              </a:path>
            </a:pathLst>
          </a:custGeom>
          <a:solidFill>
            <a:srgbClr val="742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3804920" y="3745229"/>
            <a:ext cx="1416050" cy="300990"/>
          </a:xfrm>
          <a:custGeom>
            <a:avLst/>
            <a:gdLst/>
            <a:ahLst/>
            <a:cxnLst/>
            <a:rect l="l" t="t" r="r" b="b"/>
            <a:pathLst>
              <a:path w="1416050" h="300989">
                <a:moveTo>
                  <a:pt x="1056639" y="0"/>
                </a:moveTo>
                <a:lnTo>
                  <a:pt x="986789" y="29210"/>
                </a:lnTo>
                <a:lnTo>
                  <a:pt x="1188719" y="114300"/>
                </a:lnTo>
                <a:lnTo>
                  <a:pt x="0" y="114300"/>
                </a:lnTo>
                <a:lnTo>
                  <a:pt x="0" y="187960"/>
                </a:lnTo>
                <a:lnTo>
                  <a:pt x="1187450" y="187960"/>
                </a:lnTo>
                <a:lnTo>
                  <a:pt x="986789" y="271780"/>
                </a:lnTo>
                <a:lnTo>
                  <a:pt x="1056639" y="300990"/>
                </a:lnTo>
                <a:lnTo>
                  <a:pt x="1416050" y="151130"/>
                </a:lnTo>
                <a:lnTo>
                  <a:pt x="1056639" y="0"/>
                </a:lnTo>
                <a:close/>
              </a:path>
            </a:pathLst>
          </a:custGeom>
          <a:solidFill>
            <a:srgbClr val="742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902200" y="4312920"/>
            <a:ext cx="535940" cy="389890"/>
          </a:xfrm>
          <a:custGeom>
            <a:avLst/>
            <a:gdLst/>
            <a:ahLst/>
            <a:cxnLst/>
            <a:rect l="l" t="t" r="r" b="b"/>
            <a:pathLst>
              <a:path w="535939" h="389889">
                <a:moveTo>
                  <a:pt x="69850" y="0"/>
                </a:moveTo>
                <a:lnTo>
                  <a:pt x="0" y="29209"/>
                </a:lnTo>
                <a:lnTo>
                  <a:pt x="394970" y="195579"/>
                </a:lnTo>
                <a:lnTo>
                  <a:pt x="1270" y="360679"/>
                </a:lnTo>
                <a:lnTo>
                  <a:pt x="69850" y="389889"/>
                </a:lnTo>
                <a:lnTo>
                  <a:pt x="535939" y="195579"/>
                </a:lnTo>
                <a:lnTo>
                  <a:pt x="69850" y="0"/>
                </a:lnTo>
                <a:close/>
              </a:path>
            </a:pathLst>
          </a:custGeom>
          <a:solidFill>
            <a:srgbClr val="742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804920" y="4357370"/>
            <a:ext cx="1416050" cy="300990"/>
          </a:xfrm>
          <a:custGeom>
            <a:avLst/>
            <a:gdLst/>
            <a:ahLst/>
            <a:cxnLst/>
            <a:rect l="l" t="t" r="r" b="b"/>
            <a:pathLst>
              <a:path w="1416050" h="300989">
                <a:moveTo>
                  <a:pt x="1056639" y="0"/>
                </a:moveTo>
                <a:lnTo>
                  <a:pt x="986789" y="29209"/>
                </a:lnTo>
                <a:lnTo>
                  <a:pt x="1188719" y="114299"/>
                </a:lnTo>
                <a:lnTo>
                  <a:pt x="0" y="114299"/>
                </a:lnTo>
                <a:lnTo>
                  <a:pt x="0" y="187959"/>
                </a:lnTo>
                <a:lnTo>
                  <a:pt x="1187450" y="187959"/>
                </a:lnTo>
                <a:lnTo>
                  <a:pt x="986789" y="271779"/>
                </a:lnTo>
                <a:lnTo>
                  <a:pt x="1056639" y="300989"/>
                </a:lnTo>
                <a:lnTo>
                  <a:pt x="1416050" y="151129"/>
                </a:lnTo>
                <a:lnTo>
                  <a:pt x="1056639" y="0"/>
                </a:lnTo>
                <a:close/>
              </a:path>
            </a:pathLst>
          </a:custGeom>
          <a:solidFill>
            <a:srgbClr val="742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060450" y="1029969"/>
            <a:ext cx="6657340" cy="558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465580" y="1112990"/>
            <a:ext cx="0" cy="356870"/>
          </a:xfrm>
          <a:custGeom>
            <a:avLst/>
            <a:gdLst/>
            <a:ahLst/>
            <a:cxnLst/>
            <a:rect l="l" t="t" r="r" b="b"/>
            <a:pathLst>
              <a:path h="356869">
                <a:moveTo>
                  <a:pt x="0" y="0"/>
                </a:moveTo>
                <a:lnTo>
                  <a:pt x="0" y="356270"/>
                </a:lnTo>
              </a:path>
            </a:pathLst>
          </a:custGeom>
          <a:ln w="10159">
            <a:solidFill>
              <a:srgbClr val="1B28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480219" y="1473200"/>
            <a:ext cx="635" cy="1270"/>
          </a:xfrm>
          <a:custGeom>
            <a:avLst/>
            <a:gdLst/>
            <a:ahLst/>
            <a:cxnLst/>
            <a:rect l="l" t="t" r="r" b="b"/>
            <a:pathLst>
              <a:path w="634" h="1269">
                <a:moveTo>
                  <a:pt x="0" y="1269"/>
                </a:moveTo>
                <a:lnTo>
                  <a:pt x="600" y="1269"/>
                </a:lnTo>
                <a:lnTo>
                  <a:pt x="600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1C29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473403" y="1468119"/>
            <a:ext cx="7620" cy="5080"/>
          </a:xfrm>
          <a:custGeom>
            <a:avLst/>
            <a:gdLst/>
            <a:ahLst/>
            <a:cxnLst/>
            <a:rect l="l" t="t" r="r" b="b"/>
            <a:pathLst>
              <a:path w="7619" h="5080">
                <a:moveTo>
                  <a:pt x="0" y="5080"/>
                </a:moveTo>
                <a:lnTo>
                  <a:pt x="7416" y="5080"/>
                </a:lnTo>
                <a:lnTo>
                  <a:pt x="7416" y="0"/>
                </a:lnTo>
                <a:lnTo>
                  <a:pt x="0" y="0"/>
                </a:lnTo>
                <a:lnTo>
                  <a:pt x="0" y="5080"/>
                </a:lnTo>
                <a:close/>
              </a:path>
            </a:pathLst>
          </a:custGeom>
          <a:solidFill>
            <a:srgbClr val="1C29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474469" y="1113789"/>
            <a:ext cx="0" cy="354330"/>
          </a:xfrm>
          <a:custGeom>
            <a:avLst/>
            <a:gdLst/>
            <a:ahLst/>
            <a:cxnLst/>
            <a:rect l="l" t="t" r="r" b="b"/>
            <a:pathLst>
              <a:path h="354330">
                <a:moveTo>
                  <a:pt x="0" y="0"/>
                </a:moveTo>
                <a:lnTo>
                  <a:pt x="0" y="354329"/>
                </a:lnTo>
              </a:path>
            </a:pathLst>
          </a:custGeom>
          <a:ln w="12700">
            <a:solidFill>
              <a:srgbClr val="1C29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474182" y="1108710"/>
            <a:ext cx="6985" cy="5080"/>
          </a:xfrm>
          <a:custGeom>
            <a:avLst/>
            <a:gdLst/>
            <a:ahLst/>
            <a:cxnLst/>
            <a:rect l="l" t="t" r="r" b="b"/>
            <a:pathLst>
              <a:path w="6984" h="5080">
                <a:moveTo>
                  <a:pt x="0" y="5080"/>
                </a:moveTo>
                <a:lnTo>
                  <a:pt x="6637" y="5080"/>
                </a:lnTo>
                <a:lnTo>
                  <a:pt x="6637" y="0"/>
                </a:lnTo>
                <a:lnTo>
                  <a:pt x="0" y="0"/>
                </a:lnTo>
                <a:lnTo>
                  <a:pt x="0" y="5080"/>
                </a:lnTo>
                <a:close/>
              </a:path>
            </a:pathLst>
          </a:custGeom>
          <a:solidFill>
            <a:srgbClr val="1C29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483994" y="1105785"/>
            <a:ext cx="0" cy="371475"/>
          </a:xfrm>
          <a:custGeom>
            <a:avLst/>
            <a:gdLst/>
            <a:ahLst/>
            <a:cxnLst/>
            <a:rect l="l" t="t" r="r" b="b"/>
            <a:pathLst>
              <a:path h="371475">
                <a:moveTo>
                  <a:pt x="0" y="0"/>
                </a:moveTo>
                <a:lnTo>
                  <a:pt x="0" y="370900"/>
                </a:lnTo>
              </a:path>
            </a:pathLst>
          </a:custGeom>
          <a:ln w="11429">
            <a:solidFill>
              <a:srgbClr val="1C29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487169" y="1103188"/>
            <a:ext cx="11430" cy="376555"/>
          </a:xfrm>
          <a:custGeom>
            <a:avLst/>
            <a:gdLst/>
            <a:ahLst/>
            <a:cxnLst/>
            <a:rect l="l" t="t" r="r" b="b"/>
            <a:pathLst>
              <a:path w="11430" h="376555">
                <a:moveTo>
                  <a:pt x="0" y="376167"/>
                </a:moveTo>
                <a:lnTo>
                  <a:pt x="11430" y="376167"/>
                </a:lnTo>
                <a:lnTo>
                  <a:pt x="11430" y="0"/>
                </a:lnTo>
                <a:lnTo>
                  <a:pt x="0" y="0"/>
                </a:lnTo>
                <a:lnTo>
                  <a:pt x="0" y="376167"/>
                </a:lnTo>
                <a:close/>
              </a:path>
            </a:pathLst>
          </a:custGeom>
          <a:solidFill>
            <a:srgbClr val="1D2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496060" y="1100917"/>
            <a:ext cx="12700" cy="381000"/>
          </a:xfrm>
          <a:custGeom>
            <a:avLst/>
            <a:gdLst/>
            <a:ahLst/>
            <a:cxnLst/>
            <a:rect l="l" t="t" r="r" b="b"/>
            <a:pathLst>
              <a:path w="12700" h="381000">
                <a:moveTo>
                  <a:pt x="0" y="380770"/>
                </a:moveTo>
                <a:lnTo>
                  <a:pt x="12700" y="380770"/>
                </a:lnTo>
                <a:lnTo>
                  <a:pt x="12700" y="0"/>
                </a:lnTo>
                <a:lnTo>
                  <a:pt x="0" y="0"/>
                </a:lnTo>
                <a:lnTo>
                  <a:pt x="0" y="380770"/>
                </a:lnTo>
                <a:close/>
              </a:path>
            </a:pathLst>
          </a:custGeom>
          <a:solidFill>
            <a:srgbClr val="1D2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506219" y="1099104"/>
            <a:ext cx="11430" cy="384810"/>
          </a:xfrm>
          <a:custGeom>
            <a:avLst/>
            <a:gdLst/>
            <a:ahLst/>
            <a:cxnLst/>
            <a:rect l="l" t="t" r="r" b="b"/>
            <a:pathLst>
              <a:path w="11430" h="384809">
                <a:moveTo>
                  <a:pt x="0" y="384441"/>
                </a:moveTo>
                <a:lnTo>
                  <a:pt x="11430" y="384441"/>
                </a:lnTo>
                <a:lnTo>
                  <a:pt x="11430" y="0"/>
                </a:lnTo>
                <a:lnTo>
                  <a:pt x="0" y="0"/>
                </a:lnTo>
                <a:lnTo>
                  <a:pt x="0" y="384441"/>
                </a:lnTo>
                <a:close/>
              </a:path>
            </a:pathLst>
          </a:custGeom>
          <a:solidFill>
            <a:srgbClr val="1E2B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515110" y="1097032"/>
            <a:ext cx="12700" cy="389255"/>
          </a:xfrm>
          <a:custGeom>
            <a:avLst/>
            <a:gdLst/>
            <a:ahLst/>
            <a:cxnLst/>
            <a:rect l="l" t="t" r="r" b="b"/>
            <a:pathLst>
              <a:path w="12700" h="389255">
                <a:moveTo>
                  <a:pt x="0" y="388637"/>
                </a:moveTo>
                <a:lnTo>
                  <a:pt x="12700" y="388637"/>
                </a:lnTo>
                <a:lnTo>
                  <a:pt x="12700" y="0"/>
                </a:lnTo>
                <a:lnTo>
                  <a:pt x="0" y="0"/>
                </a:lnTo>
                <a:lnTo>
                  <a:pt x="0" y="388637"/>
                </a:lnTo>
                <a:close/>
              </a:path>
            </a:pathLst>
          </a:custGeom>
          <a:solidFill>
            <a:srgbClr val="1E2C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532306" y="1485900"/>
            <a:ext cx="4445" cy="1270"/>
          </a:xfrm>
          <a:custGeom>
            <a:avLst/>
            <a:gdLst/>
            <a:ahLst/>
            <a:cxnLst/>
            <a:rect l="l" t="t" r="r" b="b"/>
            <a:pathLst>
              <a:path w="4444" h="1269">
                <a:moveTo>
                  <a:pt x="0" y="1269"/>
                </a:moveTo>
                <a:lnTo>
                  <a:pt x="4393" y="1269"/>
                </a:lnTo>
                <a:lnTo>
                  <a:pt x="4393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1F2C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525269" y="1097280"/>
            <a:ext cx="11430" cy="388620"/>
          </a:xfrm>
          <a:custGeom>
            <a:avLst/>
            <a:gdLst/>
            <a:ahLst/>
            <a:cxnLst/>
            <a:rect l="l" t="t" r="r" b="b"/>
            <a:pathLst>
              <a:path w="11430" h="388619">
                <a:moveTo>
                  <a:pt x="0" y="388620"/>
                </a:moveTo>
                <a:lnTo>
                  <a:pt x="11430" y="388620"/>
                </a:lnTo>
                <a:lnTo>
                  <a:pt x="11430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1F2C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529708" y="1096010"/>
            <a:ext cx="7620" cy="1270"/>
          </a:xfrm>
          <a:custGeom>
            <a:avLst/>
            <a:gdLst/>
            <a:ahLst/>
            <a:cxnLst/>
            <a:rect l="l" t="t" r="r" b="b"/>
            <a:pathLst>
              <a:path w="7619" h="1269">
                <a:moveTo>
                  <a:pt x="0" y="1270"/>
                </a:moveTo>
                <a:lnTo>
                  <a:pt x="6991" y="1270"/>
                </a:lnTo>
                <a:lnTo>
                  <a:pt x="6991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1F2C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534160" y="1094147"/>
            <a:ext cx="11430" cy="394970"/>
          </a:xfrm>
          <a:custGeom>
            <a:avLst/>
            <a:gdLst/>
            <a:ahLst/>
            <a:cxnLst/>
            <a:rect l="l" t="t" r="r" b="b"/>
            <a:pathLst>
              <a:path w="11430" h="394969">
                <a:moveTo>
                  <a:pt x="0" y="394472"/>
                </a:moveTo>
                <a:lnTo>
                  <a:pt x="11430" y="394472"/>
                </a:lnTo>
                <a:lnTo>
                  <a:pt x="11430" y="0"/>
                </a:lnTo>
                <a:lnTo>
                  <a:pt x="0" y="0"/>
                </a:lnTo>
                <a:lnTo>
                  <a:pt x="0" y="394472"/>
                </a:lnTo>
                <a:close/>
              </a:path>
            </a:pathLst>
          </a:custGeom>
          <a:solidFill>
            <a:srgbClr val="202D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543050" y="1092586"/>
            <a:ext cx="12700" cy="398145"/>
          </a:xfrm>
          <a:custGeom>
            <a:avLst/>
            <a:gdLst/>
            <a:ahLst/>
            <a:cxnLst/>
            <a:rect l="l" t="t" r="r" b="b"/>
            <a:pathLst>
              <a:path w="12700" h="398144">
                <a:moveTo>
                  <a:pt x="0" y="397627"/>
                </a:moveTo>
                <a:lnTo>
                  <a:pt x="12700" y="397627"/>
                </a:lnTo>
                <a:lnTo>
                  <a:pt x="12700" y="0"/>
                </a:lnTo>
                <a:lnTo>
                  <a:pt x="0" y="0"/>
                </a:lnTo>
                <a:lnTo>
                  <a:pt x="0" y="397627"/>
                </a:lnTo>
                <a:close/>
              </a:path>
            </a:pathLst>
          </a:custGeom>
          <a:solidFill>
            <a:srgbClr val="20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553210" y="1091026"/>
            <a:ext cx="12700" cy="401320"/>
          </a:xfrm>
          <a:custGeom>
            <a:avLst/>
            <a:gdLst/>
            <a:ahLst/>
            <a:cxnLst/>
            <a:rect l="l" t="t" r="r" b="b"/>
            <a:pathLst>
              <a:path w="12700" h="401319">
                <a:moveTo>
                  <a:pt x="0" y="400781"/>
                </a:moveTo>
                <a:lnTo>
                  <a:pt x="12700" y="400781"/>
                </a:lnTo>
                <a:lnTo>
                  <a:pt x="12700" y="0"/>
                </a:lnTo>
                <a:lnTo>
                  <a:pt x="0" y="0"/>
                </a:lnTo>
                <a:lnTo>
                  <a:pt x="0" y="400781"/>
                </a:lnTo>
                <a:close/>
              </a:path>
            </a:pathLst>
          </a:custGeom>
          <a:solidFill>
            <a:srgbClr val="21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574023" y="14922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69" h="1269">
                <a:moveTo>
                  <a:pt x="0" y="1269"/>
                </a:moveTo>
                <a:lnTo>
                  <a:pt x="776" y="1269"/>
                </a:lnTo>
                <a:lnTo>
                  <a:pt x="776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212F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563369" y="1090930"/>
            <a:ext cx="11430" cy="401320"/>
          </a:xfrm>
          <a:custGeom>
            <a:avLst/>
            <a:gdLst/>
            <a:ahLst/>
            <a:cxnLst/>
            <a:rect l="l" t="t" r="r" b="b"/>
            <a:pathLst>
              <a:path w="11430" h="401319">
                <a:moveTo>
                  <a:pt x="0" y="401320"/>
                </a:moveTo>
                <a:lnTo>
                  <a:pt x="11430" y="401320"/>
                </a:lnTo>
                <a:lnTo>
                  <a:pt x="11430" y="0"/>
                </a:lnTo>
                <a:lnTo>
                  <a:pt x="0" y="0"/>
                </a:lnTo>
                <a:lnTo>
                  <a:pt x="0" y="401320"/>
                </a:lnTo>
                <a:close/>
              </a:path>
            </a:pathLst>
          </a:custGeom>
          <a:solidFill>
            <a:srgbClr val="212F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571325" y="108966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0" y="1270"/>
                </a:moveTo>
                <a:lnTo>
                  <a:pt x="3474" y="1270"/>
                </a:lnTo>
                <a:lnTo>
                  <a:pt x="3474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212F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572260" y="1088655"/>
            <a:ext cx="12700" cy="405765"/>
          </a:xfrm>
          <a:custGeom>
            <a:avLst/>
            <a:gdLst/>
            <a:ahLst/>
            <a:cxnLst/>
            <a:rect l="l" t="t" r="r" b="b"/>
            <a:pathLst>
              <a:path w="12700" h="405765">
                <a:moveTo>
                  <a:pt x="0" y="405569"/>
                </a:moveTo>
                <a:lnTo>
                  <a:pt x="12700" y="405569"/>
                </a:lnTo>
                <a:lnTo>
                  <a:pt x="12700" y="0"/>
                </a:lnTo>
                <a:lnTo>
                  <a:pt x="0" y="0"/>
                </a:lnTo>
                <a:lnTo>
                  <a:pt x="0" y="405569"/>
                </a:lnTo>
                <a:close/>
              </a:path>
            </a:pathLst>
          </a:custGeom>
          <a:solidFill>
            <a:srgbClr val="2230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581150" y="1087585"/>
            <a:ext cx="12700" cy="408305"/>
          </a:xfrm>
          <a:custGeom>
            <a:avLst/>
            <a:gdLst/>
            <a:ahLst/>
            <a:cxnLst/>
            <a:rect l="l" t="t" r="r" b="b"/>
            <a:pathLst>
              <a:path w="12700" h="408305">
                <a:moveTo>
                  <a:pt x="0" y="407728"/>
                </a:moveTo>
                <a:lnTo>
                  <a:pt x="12700" y="407728"/>
                </a:lnTo>
                <a:lnTo>
                  <a:pt x="12700" y="0"/>
                </a:lnTo>
                <a:lnTo>
                  <a:pt x="0" y="0"/>
                </a:lnTo>
                <a:lnTo>
                  <a:pt x="0" y="407728"/>
                </a:lnTo>
                <a:close/>
              </a:path>
            </a:pathLst>
          </a:custGeom>
          <a:solidFill>
            <a:srgbClr val="2330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591310" y="1086516"/>
            <a:ext cx="11430" cy="410209"/>
          </a:xfrm>
          <a:custGeom>
            <a:avLst/>
            <a:gdLst/>
            <a:ahLst/>
            <a:cxnLst/>
            <a:rect l="l" t="t" r="r" b="b"/>
            <a:pathLst>
              <a:path w="11430" h="410209">
                <a:moveTo>
                  <a:pt x="0" y="409887"/>
                </a:moveTo>
                <a:lnTo>
                  <a:pt x="11430" y="409887"/>
                </a:lnTo>
                <a:lnTo>
                  <a:pt x="11430" y="0"/>
                </a:lnTo>
                <a:lnTo>
                  <a:pt x="0" y="0"/>
                </a:lnTo>
                <a:lnTo>
                  <a:pt x="0" y="409887"/>
                </a:lnTo>
                <a:close/>
              </a:path>
            </a:pathLst>
          </a:custGeom>
          <a:solidFill>
            <a:srgbClr val="2331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600200" y="1085300"/>
            <a:ext cx="12700" cy="412750"/>
          </a:xfrm>
          <a:custGeom>
            <a:avLst/>
            <a:gdLst/>
            <a:ahLst/>
            <a:cxnLst/>
            <a:rect l="l" t="t" r="r" b="b"/>
            <a:pathLst>
              <a:path w="12700" h="412750">
                <a:moveTo>
                  <a:pt x="0" y="412341"/>
                </a:moveTo>
                <a:lnTo>
                  <a:pt x="12700" y="412341"/>
                </a:lnTo>
                <a:lnTo>
                  <a:pt x="12700" y="0"/>
                </a:lnTo>
                <a:lnTo>
                  <a:pt x="0" y="0"/>
                </a:lnTo>
                <a:lnTo>
                  <a:pt x="0" y="412341"/>
                </a:lnTo>
                <a:close/>
              </a:path>
            </a:pathLst>
          </a:custGeom>
          <a:solidFill>
            <a:srgbClr val="2433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616203" y="1497330"/>
            <a:ext cx="5715" cy="1270"/>
          </a:xfrm>
          <a:custGeom>
            <a:avLst/>
            <a:gdLst/>
            <a:ahLst/>
            <a:cxnLst/>
            <a:rect l="l" t="t" r="r" b="b"/>
            <a:pathLst>
              <a:path w="5715" h="1269">
                <a:moveTo>
                  <a:pt x="0" y="1270"/>
                </a:moveTo>
                <a:lnTo>
                  <a:pt x="5586" y="1270"/>
                </a:lnTo>
                <a:lnTo>
                  <a:pt x="5586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2433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610360" y="1085850"/>
            <a:ext cx="11430" cy="411480"/>
          </a:xfrm>
          <a:custGeom>
            <a:avLst/>
            <a:gdLst/>
            <a:ahLst/>
            <a:cxnLst/>
            <a:rect l="l" t="t" r="r" b="b"/>
            <a:pathLst>
              <a:path w="11430" h="411480">
                <a:moveTo>
                  <a:pt x="0" y="411479"/>
                </a:moveTo>
                <a:lnTo>
                  <a:pt x="11430" y="411479"/>
                </a:lnTo>
                <a:lnTo>
                  <a:pt x="11430" y="0"/>
                </a:lnTo>
                <a:lnTo>
                  <a:pt x="0" y="0"/>
                </a:lnTo>
                <a:lnTo>
                  <a:pt x="0" y="411479"/>
                </a:lnTo>
                <a:close/>
              </a:path>
            </a:pathLst>
          </a:custGeom>
          <a:solidFill>
            <a:srgbClr val="2433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613792" y="1084580"/>
            <a:ext cx="8255" cy="1270"/>
          </a:xfrm>
          <a:custGeom>
            <a:avLst/>
            <a:gdLst/>
            <a:ahLst/>
            <a:cxnLst/>
            <a:rect l="l" t="t" r="r" b="b"/>
            <a:pathLst>
              <a:path w="8255" h="1269">
                <a:moveTo>
                  <a:pt x="0" y="1270"/>
                </a:moveTo>
                <a:lnTo>
                  <a:pt x="7997" y="1270"/>
                </a:lnTo>
                <a:lnTo>
                  <a:pt x="7997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2433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619250" y="1083471"/>
            <a:ext cx="12700" cy="416559"/>
          </a:xfrm>
          <a:custGeom>
            <a:avLst/>
            <a:gdLst/>
            <a:ahLst/>
            <a:cxnLst/>
            <a:rect l="l" t="t" r="r" b="b"/>
            <a:pathLst>
              <a:path w="12700" h="416559">
                <a:moveTo>
                  <a:pt x="0" y="416030"/>
                </a:moveTo>
                <a:lnTo>
                  <a:pt x="12700" y="416030"/>
                </a:lnTo>
                <a:lnTo>
                  <a:pt x="12700" y="0"/>
                </a:lnTo>
                <a:lnTo>
                  <a:pt x="0" y="0"/>
                </a:lnTo>
                <a:lnTo>
                  <a:pt x="0" y="416030"/>
                </a:lnTo>
                <a:close/>
              </a:path>
            </a:pathLst>
          </a:custGeom>
          <a:solidFill>
            <a:srgbClr val="2533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635125" y="1082617"/>
            <a:ext cx="0" cy="417830"/>
          </a:xfrm>
          <a:custGeom>
            <a:avLst/>
            <a:gdLst/>
            <a:ahLst/>
            <a:cxnLst/>
            <a:rect l="l" t="t" r="r" b="b"/>
            <a:pathLst>
              <a:path h="417830">
                <a:moveTo>
                  <a:pt x="0" y="0"/>
                </a:moveTo>
                <a:lnTo>
                  <a:pt x="0" y="417751"/>
                </a:lnTo>
              </a:path>
            </a:pathLst>
          </a:custGeom>
          <a:ln w="11429">
            <a:solidFill>
              <a:srgbClr val="2533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644014" y="1081763"/>
            <a:ext cx="0" cy="419734"/>
          </a:xfrm>
          <a:custGeom>
            <a:avLst/>
            <a:gdLst/>
            <a:ahLst/>
            <a:cxnLst/>
            <a:rect l="l" t="t" r="r" b="b"/>
            <a:pathLst>
              <a:path h="419734">
                <a:moveTo>
                  <a:pt x="0" y="0"/>
                </a:moveTo>
                <a:lnTo>
                  <a:pt x="0" y="419472"/>
                </a:lnTo>
              </a:path>
            </a:pathLst>
          </a:custGeom>
          <a:ln w="11430">
            <a:solidFill>
              <a:srgbClr val="2634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653539" y="1080787"/>
            <a:ext cx="0" cy="421640"/>
          </a:xfrm>
          <a:custGeom>
            <a:avLst/>
            <a:gdLst/>
            <a:ahLst/>
            <a:cxnLst/>
            <a:rect l="l" t="t" r="r" b="b"/>
            <a:pathLst>
              <a:path h="421640">
                <a:moveTo>
                  <a:pt x="0" y="0"/>
                </a:moveTo>
                <a:lnTo>
                  <a:pt x="0" y="421440"/>
                </a:lnTo>
              </a:path>
            </a:pathLst>
          </a:custGeom>
          <a:ln w="12700">
            <a:solidFill>
              <a:srgbClr val="2735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663064" y="1080769"/>
            <a:ext cx="0" cy="421640"/>
          </a:xfrm>
          <a:custGeom>
            <a:avLst/>
            <a:gdLst/>
            <a:ahLst/>
            <a:cxnLst/>
            <a:rect l="l" t="t" r="r" b="b"/>
            <a:pathLst>
              <a:path h="421640">
                <a:moveTo>
                  <a:pt x="0" y="0"/>
                </a:moveTo>
                <a:lnTo>
                  <a:pt x="0" y="421639"/>
                </a:lnTo>
              </a:path>
            </a:pathLst>
          </a:custGeom>
          <a:ln w="11430">
            <a:solidFill>
              <a:srgbClr val="2735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667498" y="107950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69">
                <a:moveTo>
                  <a:pt x="0" y="1269"/>
                </a:moveTo>
                <a:lnTo>
                  <a:pt x="1281" y="1269"/>
                </a:lnTo>
                <a:lnTo>
                  <a:pt x="1281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2735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672589" y="1079252"/>
            <a:ext cx="0" cy="424815"/>
          </a:xfrm>
          <a:custGeom>
            <a:avLst/>
            <a:gdLst/>
            <a:ahLst/>
            <a:cxnLst/>
            <a:rect l="l" t="t" r="r" b="b"/>
            <a:pathLst>
              <a:path h="424815">
                <a:moveTo>
                  <a:pt x="0" y="0"/>
                </a:moveTo>
                <a:lnTo>
                  <a:pt x="0" y="424532"/>
                </a:lnTo>
              </a:path>
            </a:pathLst>
          </a:custGeom>
          <a:ln w="12700">
            <a:solidFill>
              <a:srgbClr val="2836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682114" y="1078566"/>
            <a:ext cx="0" cy="426084"/>
          </a:xfrm>
          <a:custGeom>
            <a:avLst/>
            <a:gdLst/>
            <a:ahLst/>
            <a:cxnLst/>
            <a:rect l="l" t="t" r="r" b="b"/>
            <a:pathLst>
              <a:path h="426084">
                <a:moveTo>
                  <a:pt x="0" y="0"/>
                </a:moveTo>
                <a:lnTo>
                  <a:pt x="0" y="425913"/>
                </a:lnTo>
              </a:path>
            </a:pathLst>
          </a:custGeom>
          <a:ln w="11430">
            <a:solidFill>
              <a:srgbClr val="2837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691639" y="1077782"/>
            <a:ext cx="0" cy="427990"/>
          </a:xfrm>
          <a:custGeom>
            <a:avLst/>
            <a:gdLst/>
            <a:ahLst/>
            <a:cxnLst/>
            <a:rect l="l" t="t" r="r" b="b"/>
            <a:pathLst>
              <a:path h="427990">
                <a:moveTo>
                  <a:pt x="0" y="0"/>
                </a:moveTo>
                <a:lnTo>
                  <a:pt x="0" y="427491"/>
                </a:lnTo>
              </a:path>
            </a:pathLst>
          </a:custGeom>
          <a:ln w="12700">
            <a:solidFill>
              <a:srgbClr val="2937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701164" y="1077096"/>
            <a:ext cx="0" cy="429259"/>
          </a:xfrm>
          <a:custGeom>
            <a:avLst/>
            <a:gdLst/>
            <a:ahLst/>
            <a:cxnLst/>
            <a:rect l="l" t="t" r="r" b="b"/>
            <a:pathLst>
              <a:path h="429259">
                <a:moveTo>
                  <a:pt x="0" y="0"/>
                </a:moveTo>
                <a:lnTo>
                  <a:pt x="0" y="428872"/>
                </a:lnTo>
              </a:path>
            </a:pathLst>
          </a:custGeom>
          <a:ln w="11430">
            <a:solidFill>
              <a:srgbClr val="2938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710689" y="1076312"/>
            <a:ext cx="0" cy="430530"/>
          </a:xfrm>
          <a:custGeom>
            <a:avLst/>
            <a:gdLst/>
            <a:ahLst/>
            <a:cxnLst/>
            <a:rect l="l" t="t" r="r" b="b"/>
            <a:pathLst>
              <a:path h="430530">
                <a:moveTo>
                  <a:pt x="0" y="0"/>
                </a:moveTo>
                <a:lnTo>
                  <a:pt x="0" y="430451"/>
                </a:lnTo>
              </a:path>
            </a:pathLst>
          </a:custGeom>
          <a:ln w="12700">
            <a:solidFill>
              <a:srgbClr val="2A38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718204" y="1506219"/>
            <a:ext cx="8255" cy="1270"/>
          </a:xfrm>
          <a:custGeom>
            <a:avLst/>
            <a:gdLst/>
            <a:ahLst/>
            <a:cxnLst/>
            <a:rect l="l" t="t" r="r" b="b"/>
            <a:pathLst>
              <a:path w="8255" h="1269">
                <a:moveTo>
                  <a:pt x="0" y="1270"/>
                </a:moveTo>
                <a:lnTo>
                  <a:pt x="7725" y="1270"/>
                </a:lnTo>
                <a:lnTo>
                  <a:pt x="7725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2B3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720214" y="1075689"/>
            <a:ext cx="0" cy="430530"/>
          </a:xfrm>
          <a:custGeom>
            <a:avLst/>
            <a:gdLst/>
            <a:ahLst/>
            <a:cxnLst/>
            <a:rect l="l" t="t" r="r" b="b"/>
            <a:pathLst>
              <a:path h="430530">
                <a:moveTo>
                  <a:pt x="0" y="0"/>
                </a:moveTo>
                <a:lnTo>
                  <a:pt x="0" y="430529"/>
                </a:lnTo>
              </a:path>
            </a:pathLst>
          </a:custGeom>
          <a:ln w="11429">
            <a:solidFill>
              <a:srgbClr val="2B3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729739" y="1075093"/>
            <a:ext cx="0" cy="433070"/>
          </a:xfrm>
          <a:custGeom>
            <a:avLst/>
            <a:gdLst/>
            <a:ahLst/>
            <a:cxnLst/>
            <a:rect l="l" t="t" r="r" b="b"/>
            <a:pathLst>
              <a:path h="433069">
                <a:moveTo>
                  <a:pt x="0" y="0"/>
                </a:moveTo>
                <a:lnTo>
                  <a:pt x="0" y="432903"/>
                </a:lnTo>
              </a:path>
            </a:pathLst>
          </a:custGeom>
          <a:ln w="12700">
            <a:solidFill>
              <a:srgbClr val="2B3A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739264" y="1074546"/>
            <a:ext cx="0" cy="434340"/>
          </a:xfrm>
          <a:custGeom>
            <a:avLst/>
            <a:gdLst/>
            <a:ahLst/>
            <a:cxnLst/>
            <a:rect l="l" t="t" r="r" b="b"/>
            <a:pathLst>
              <a:path h="434340">
                <a:moveTo>
                  <a:pt x="0" y="0"/>
                </a:moveTo>
                <a:lnTo>
                  <a:pt x="0" y="434004"/>
                </a:lnTo>
              </a:path>
            </a:pathLst>
          </a:custGeom>
          <a:ln w="11430">
            <a:solidFill>
              <a:srgbClr val="2C3A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748154" y="1073998"/>
            <a:ext cx="0" cy="435609"/>
          </a:xfrm>
          <a:custGeom>
            <a:avLst/>
            <a:gdLst/>
            <a:ahLst/>
            <a:cxnLst/>
            <a:rect l="l" t="t" r="r" b="b"/>
            <a:pathLst>
              <a:path h="435609">
                <a:moveTo>
                  <a:pt x="0" y="0"/>
                </a:moveTo>
                <a:lnTo>
                  <a:pt x="0" y="435106"/>
                </a:lnTo>
              </a:path>
            </a:pathLst>
          </a:custGeom>
          <a:ln w="11430">
            <a:solidFill>
              <a:srgbClr val="2C3B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757679" y="1073372"/>
            <a:ext cx="0" cy="436880"/>
          </a:xfrm>
          <a:custGeom>
            <a:avLst/>
            <a:gdLst/>
            <a:ahLst/>
            <a:cxnLst/>
            <a:rect l="l" t="t" r="r" b="b"/>
            <a:pathLst>
              <a:path h="436880">
                <a:moveTo>
                  <a:pt x="0" y="0"/>
                </a:moveTo>
                <a:lnTo>
                  <a:pt x="0" y="436364"/>
                </a:lnTo>
              </a:path>
            </a:pathLst>
          </a:custGeom>
          <a:ln w="12700">
            <a:solidFill>
              <a:srgbClr val="2D3C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767204" y="1072824"/>
            <a:ext cx="0" cy="437515"/>
          </a:xfrm>
          <a:custGeom>
            <a:avLst/>
            <a:gdLst/>
            <a:ahLst/>
            <a:cxnLst/>
            <a:rect l="l" t="t" r="r" b="b"/>
            <a:pathLst>
              <a:path h="437515">
                <a:moveTo>
                  <a:pt x="0" y="0"/>
                </a:moveTo>
                <a:lnTo>
                  <a:pt x="0" y="437466"/>
                </a:lnTo>
              </a:path>
            </a:pathLst>
          </a:custGeom>
          <a:ln w="11430">
            <a:solidFill>
              <a:srgbClr val="2D3C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778921" y="1510030"/>
            <a:ext cx="4445" cy="1270"/>
          </a:xfrm>
          <a:custGeom>
            <a:avLst/>
            <a:gdLst/>
            <a:ahLst/>
            <a:cxnLst/>
            <a:rect l="l" t="t" r="r" b="b"/>
            <a:pathLst>
              <a:path w="4444" h="1269">
                <a:moveTo>
                  <a:pt x="0" y="1270"/>
                </a:moveTo>
                <a:lnTo>
                  <a:pt x="4158" y="1270"/>
                </a:lnTo>
                <a:lnTo>
                  <a:pt x="4158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2E3D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776729" y="1073150"/>
            <a:ext cx="0" cy="436880"/>
          </a:xfrm>
          <a:custGeom>
            <a:avLst/>
            <a:gdLst/>
            <a:ahLst/>
            <a:cxnLst/>
            <a:rect l="l" t="t" r="r" b="b"/>
            <a:pathLst>
              <a:path h="436880">
                <a:moveTo>
                  <a:pt x="0" y="0"/>
                </a:moveTo>
                <a:lnTo>
                  <a:pt x="0" y="436879"/>
                </a:lnTo>
              </a:path>
            </a:pathLst>
          </a:custGeom>
          <a:ln w="12700">
            <a:solidFill>
              <a:srgbClr val="2E3D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777949" y="1071880"/>
            <a:ext cx="5715" cy="1270"/>
          </a:xfrm>
          <a:custGeom>
            <a:avLst/>
            <a:gdLst/>
            <a:ahLst/>
            <a:cxnLst/>
            <a:rect l="l" t="t" r="r" b="b"/>
            <a:pathLst>
              <a:path w="5714" h="1269">
                <a:moveTo>
                  <a:pt x="0" y="1270"/>
                </a:moveTo>
                <a:lnTo>
                  <a:pt x="5130" y="1270"/>
                </a:lnTo>
                <a:lnTo>
                  <a:pt x="513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2E3D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786254" y="1071785"/>
            <a:ext cx="0" cy="440055"/>
          </a:xfrm>
          <a:custGeom>
            <a:avLst/>
            <a:gdLst/>
            <a:ahLst/>
            <a:cxnLst/>
            <a:rect l="l" t="t" r="r" b="b"/>
            <a:pathLst>
              <a:path h="440055">
                <a:moveTo>
                  <a:pt x="0" y="0"/>
                </a:moveTo>
                <a:lnTo>
                  <a:pt x="0" y="439555"/>
                </a:lnTo>
              </a:path>
            </a:pathLst>
          </a:custGeom>
          <a:ln w="11430">
            <a:solidFill>
              <a:srgbClr val="2F3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795779" y="1071295"/>
            <a:ext cx="0" cy="440690"/>
          </a:xfrm>
          <a:custGeom>
            <a:avLst/>
            <a:gdLst/>
            <a:ahLst/>
            <a:cxnLst/>
            <a:rect l="l" t="t" r="r" b="b"/>
            <a:pathLst>
              <a:path h="440690">
                <a:moveTo>
                  <a:pt x="0" y="0"/>
                </a:moveTo>
                <a:lnTo>
                  <a:pt x="0" y="440540"/>
                </a:lnTo>
              </a:path>
            </a:pathLst>
          </a:custGeom>
          <a:ln w="12700">
            <a:solidFill>
              <a:srgbClr val="2F3E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805304" y="1070866"/>
            <a:ext cx="0" cy="441959"/>
          </a:xfrm>
          <a:custGeom>
            <a:avLst/>
            <a:gdLst/>
            <a:ahLst/>
            <a:cxnLst/>
            <a:rect l="l" t="t" r="r" b="b"/>
            <a:pathLst>
              <a:path h="441959">
                <a:moveTo>
                  <a:pt x="0" y="0"/>
                </a:moveTo>
                <a:lnTo>
                  <a:pt x="0" y="441401"/>
                </a:lnTo>
              </a:path>
            </a:pathLst>
          </a:custGeom>
          <a:ln w="11430">
            <a:solidFill>
              <a:srgbClr val="303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814195" y="1070437"/>
            <a:ext cx="0" cy="442595"/>
          </a:xfrm>
          <a:custGeom>
            <a:avLst/>
            <a:gdLst/>
            <a:ahLst/>
            <a:cxnLst/>
            <a:rect l="l" t="t" r="r" b="b"/>
            <a:pathLst>
              <a:path h="442594">
                <a:moveTo>
                  <a:pt x="0" y="0"/>
                </a:moveTo>
                <a:lnTo>
                  <a:pt x="0" y="442263"/>
                </a:lnTo>
              </a:path>
            </a:pathLst>
          </a:custGeom>
          <a:ln w="11430">
            <a:solidFill>
              <a:srgbClr val="303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1817370" y="1069947"/>
            <a:ext cx="12700" cy="443865"/>
          </a:xfrm>
          <a:custGeom>
            <a:avLst/>
            <a:gdLst/>
            <a:ahLst/>
            <a:cxnLst/>
            <a:rect l="l" t="t" r="r" b="b"/>
            <a:pathLst>
              <a:path w="12700" h="443865">
                <a:moveTo>
                  <a:pt x="0" y="443247"/>
                </a:moveTo>
                <a:lnTo>
                  <a:pt x="12700" y="443247"/>
                </a:lnTo>
                <a:lnTo>
                  <a:pt x="12700" y="0"/>
                </a:lnTo>
                <a:lnTo>
                  <a:pt x="0" y="0"/>
                </a:lnTo>
                <a:lnTo>
                  <a:pt x="0" y="443247"/>
                </a:lnTo>
                <a:close/>
              </a:path>
            </a:pathLst>
          </a:custGeom>
          <a:solidFill>
            <a:srgbClr val="3140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827529" y="1069457"/>
            <a:ext cx="12700" cy="444500"/>
          </a:xfrm>
          <a:custGeom>
            <a:avLst/>
            <a:gdLst/>
            <a:ahLst/>
            <a:cxnLst/>
            <a:rect l="l" t="t" r="r" b="b"/>
            <a:pathLst>
              <a:path w="12700" h="444500">
                <a:moveTo>
                  <a:pt x="0" y="444232"/>
                </a:moveTo>
                <a:lnTo>
                  <a:pt x="12700" y="444232"/>
                </a:lnTo>
                <a:lnTo>
                  <a:pt x="12700" y="0"/>
                </a:lnTo>
                <a:lnTo>
                  <a:pt x="0" y="0"/>
                </a:lnTo>
                <a:lnTo>
                  <a:pt x="0" y="444232"/>
                </a:lnTo>
                <a:close/>
              </a:path>
            </a:pathLst>
          </a:custGeom>
          <a:solidFill>
            <a:srgbClr val="3341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843404" y="1069033"/>
            <a:ext cx="0" cy="445134"/>
          </a:xfrm>
          <a:custGeom>
            <a:avLst/>
            <a:gdLst/>
            <a:ahLst/>
            <a:cxnLst/>
            <a:rect l="l" t="t" r="r" b="b"/>
            <a:pathLst>
              <a:path h="445134">
                <a:moveTo>
                  <a:pt x="0" y="0"/>
                </a:moveTo>
                <a:lnTo>
                  <a:pt x="0" y="445084"/>
                </a:lnTo>
              </a:path>
            </a:pathLst>
          </a:custGeom>
          <a:ln w="11430">
            <a:solidFill>
              <a:srgbClr val="3341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852295" y="1068709"/>
            <a:ext cx="0" cy="445770"/>
          </a:xfrm>
          <a:custGeom>
            <a:avLst/>
            <a:gdLst/>
            <a:ahLst/>
            <a:cxnLst/>
            <a:rect l="l" t="t" r="r" b="b"/>
            <a:pathLst>
              <a:path h="445769">
                <a:moveTo>
                  <a:pt x="0" y="0"/>
                </a:moveTo>
                <a:lnTo>
                  <a:pt x="0" y="445732"/>
                </a:lnTo>
              </a:path>
            </a:pathLst>
          </a:custGeom>
          <a:ln w="11430">
            <a:solidFill>
              <a:srgbClr val="3342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861820" y="1068340"/>
            <a:ext cx="0" cy="447040"/>
          </a:xfrm>
          <a:custGeom>
            <a:avLst/>
            <a:gdLst/>
            <a:ahLst/>
            <a:cxnLst/>
            <a:rect l="l" t="t" r="r" b="b"/>
            <a:pathLst>
              <a:path h="447040">
                <a:moveTo>
                  <a:pt x="0" y="0"/>
                </a:moveTo>
                <a:lnTo>
                  <a:pt x="0" y="446473"/>
                </a:lnTo>
              </a:path>
            </a:pathLst>
          </a:custGeom>
          <a:ln w="12700">
            <a:solidFill>
              <a:srgbClr val="3343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1871345" y="1068017"/>
            <a:ext cx="0" cy="447675"/>
          </a:xfrm>
          <a:custGeom>
            <a:avLst/>
            <a:gdLst/>
            <a:ahLst/>
            <a:cxnLst/>
            <a:rect l="l" t="t" r="r" b="b"/>
            <a:pathLst>
              <a:path h="447675">
                <a:moveTo>
                  <a:pt x="0" y="0"/>
                </a:moveTo>
                <a:lnTo>
                  <a:pt x="0" y="447121"/>
                </a:lnTo>
              </a:path>
            </a:pathLst>
          </a:custGeom>
          <a:ln w="11430">
            <a:solidFill>
              <a:srgbClr val="3443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1880870" y="1067648"/>
            <a:ext cx="0" cy="448309"/>
          </a:xfrm>
          <a:custGeom>
            <a:avLst/>
            <a:gdLst/>
            <a:ahLst/>
            <a:cxnLst/>
            <a:rect l="l" t="t" r="r" b="b"/>
            <a:pathLst>
              <a:path h="448309">
                <a:moveTo>
                  <a:pt x="0" y="0"/>
                </a:moveTo>
                <a:lnTo>
                  <a:pt x="0" y="447862"/>
                </a:lnTo>
              </a:path>
            </a:pathLst>
          </a:custGeom>
          <a:ln w="12700">
            <a:solidFill>
              <a:srgbClr val="3444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1890395" y="1067325"/>
            <a:ext cx="0" cy="448945"/>
          </a:xfrm>
          <a:custGeom>
            <a:avLst/>
            <a:gdLst/>
            <a:ahLst/>
            <a:cxnLst/>
            <a:rect l="l" t="t" r="r" b="b"/>
            <a:pathLst>
              <a:path h="448944">
                <a:moveTo>
                  <a:pt x="0" y="0"/>
                </a:moveTo>
                <a:lnTo>
                  <a:pt x="0" y="448510"/>
                </a:lnTo>
              </a:path>
            </a:pathLst>
          </a:custGeom>
          <a:ln w="11430">
            <a:solidFill>
              <a:srgbClr val="3545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1899920" y="1066956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250"/>
                </a:lnTo>
              </a:path>
            </a:pathLst>
          </a:custGeom>
          <a:ln w="12700">
            <a:solidFill>
              <a:srgbClr val="3645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1909445" y="1066633"/>
            <a:ext cx="0" cy="450215"/>
          </a:xfrm>
          <a:custGeom>
            <a:avLst/>
            <a:gdLst/>
            <a:ahLst/>
            <a:cxnLst/>
            <a:rect l="l" t="t" r="r" b="b"/>
            <a:pathLst>
              <a:path h="450215">
                <a:moveTo>
                  <a:pt x="0" y="0"/>
                </a:moveTo>
                <a:lnTo>
                  <a:pt x="0" y="449899"/>
                </a:lnTo>
              </a:path>
            </a:pathLst>
          </a:custGeom>
          <a:ln w="11430">
            <a:solidFill>
              <a:srgbClr val="3646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918335" y="1066356"/>
            <a:ext cx="0" cy="450850"/>
          </a:xfrm>
          <a:custGeom>
            <a:avLst/>
            <a:gdLst/>
            <a:ahLst/>
            <a:cxnLst/>
            <a:rect l="l" t="t" r="r" b="b"/>
            <a:pathLst>
              <a:path h="450850">
                <a:moveTo>
                  <a:pt x="0" y="0"/>
                </a:moveTo>
                <a:lnTo>
                  <a:pt x="0" y="450454"/>
                </a:lnTo>
              </a:path>
            </a:pathLst>
          </a:custGeom>
          <a:ln w="11430">
            <a:solidFill>
              <a:srgbClr val="3746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927860" y="1066099"/>
            <a:ext cx="0" cy="451484"/>
          </a:xfrm>
          <a:custGeom>
            <a:avLst/>
            <a:gdLst/>
            <a:ahLst/>
            <a:cxnLst/>
            <a:rect l="l" t="t" r="r" b="b"/>
            <a:pathLst>
              <a:path h="451484">
                <a:moveTo>
                  <a:pt x="0" y="0"/>
                </a:moveTo>
                <a:lnTo>
                  <a:pt x="0" y="450970"/>
                </a:lnTo>
              </a:path>
            </a:pathLst>
          </a:custGeom>
          <a:ln w="12700">
            <a:solidFill>
              <a:srgbClr val="3747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1937385" y="1065873"/>
            <a:ext cx="0" cy="451484"/>
          </a:xfrm>
          <a:custGeom>
            <a:avLst/>
            <a:gdLst/>
            <a:ahLst/>
            <a:cxnLst/>
            <a:rect l="l" t="t" r="r" b="b"/>
            <a:pathLst>
              <a:path h="451484">
                <a:moveTo>
                  <a:pt x="0" y="0"/>
                </a:moveTo>
                <a:lnTo>
                  <a:pt x="0" y="451422"/>
                </a:lnTo>
              </a:path>
            </a:pathLst>
          </a:custGeom>
          <a:ln w="11430">
            <a:solidFill>
              <a:srgbClr val="3848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1945639" y="1065615"/>
            <a:ext cx="0" cy="452120"/>
          </a:xfrm>
          <a:custGeom>
            <a:avLst/>
            <a:gdLst/>
            <a:ahLst/>
            <a:cxnLst/>
            <a:rect l="l" t="t" r="r" b="b"/>
            <a:pathLst>
              <a:path h="452119">
                <a:moveTo>
                  <a:pt x="0" y="0"/>
                </a:moveTo>
                <a:lnTo>
                  <a:pt x="0" y="451939"/>
                </a:lnTo>
              </a:path>
            </a:pathLst>
          </a:custGeom>
          <a:ln w="10159">
            <a:solidFill>
              <a:srgbClr val="3848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1981886" y="1517650"/>
            <a:ext cx="83185" cy="1270"/>
          </a:xfrm>
          <a:custGeom>
            <a:avLst/>
            <a:gdLst/>
            <a:ahLst/>
            <a:cxnLst/>
            <a:rect l="l" t="t" r="r" b="b"/>
            <a:pathLst>
              <a:path w="83185" h="1269">
                <a:moveTo>
                  <a:pt x="0" y="1269"/>
                </a:moveTo>
                <a:lnTo>
                  <a:pt x="83133" y="1269"/>
                </a:lnTo>
                <a:lnTo>
                  <a:pt x="83133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3949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950720" y="1065530"/>
            <a:ext cx="114300" cy="452120"/>
          </a:xfrm>
          <a:custGeom>
            <a:avLst/>
            <a:gdLst/>
            <a:ahLst/>
            <a:cxnLst/>
            <a:rect l="l" t="t" r="r" b="b"/>
            <a:pathLst>
              <a:path w="114300" h="452119">
                <a:moveTo>
                  <a:pt x="0" y="452120"/>
                </a:moveTo>
                <a:lnTo>
                  <a:pt x="114300" y="452120"/>
                </a:lnTo>
                <a:lnTo>
                  <a:pt x="114300" y="0"/>
                </a:lnTo>
                <a:lnTo>
                  <a:pt x="0" y="0"/>
                </a:lnTo>
                <a:lnTo>
                  <a:pt x="0" y="452120"/>
                </a:lnTo>
                <a:close/>
              </a:path>
            </a:pathLst>
          </a:custGeom>
          <a:solidFill>
            <a:srgbClr val="3949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1981680" y="1064260"/>
            <a:ext cx="83820" cy="1270"/>
          </a:xfrm>
          <a:custGeom>
            <a:avLst/>
            <a:gdLst/>
            <a:ahLst/>
            <a:cxnLst/>
            <a:rect l="l" t="t" r="r" b="b"/>
            <a:pathLst>
              <a:path w="83819" h="1269">
                <a:moveTo>
                  <a:pt x="0" y="1270"/>
                </a:moveTo>
                <a:lnTo>
                  <a:pt x="83339" y="1270"/>
                </a:lnTo>
                <a:lnTo>
                  <a:pt x="8333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3949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057330" y="1062989"/>
            <a:ext cx="8255" cy="1270"/>
          </a:xfrm>
          <a:custGeom>
            <a:avLst/>
            <a:gdLst/>
            <a:ahLst/>
            <a:cxnLst/>
            <a:rect l="l" t="t" r="r" b="b"/>
            <a:pathLst>
              <a:path w="8255" h="1269">
                <a:moveTo>
                  <a:pt x="0" y="1269"/>
                </a:moveTo>
                <a:lnTo>
                  <a:pt x="7689" y="1269"/>
                </a:lnTo>
                <a:lnTo>
                  <a:pt x="7689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3949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062479" y="1062989"/>
            <a:ext cx="114300" cy="455930"/>
          </a:xfrm>
          <a:custGeom>
            <a:avLst/>
            <a:gdLst/>
            <a:ahLst/>
            <a:cxnLst/>
            <a:rect l="l" t="t" r="r" b="b"/>
            <a:pathLst>
              <a:path w="114300" h="455930">
                <a:moveTo>
                  <a:pt x="114300" y="0"/>
                </a:moveTo>
                <a:lnTo>
                  <a:pt x="91439" y="0"/>
                </a:lnTo>
                <a:lnTo>
                  <a:pt x="10466" y="400"/>
                </a:lnTo>
                <a:lnTo>
                  <a:pt x="0" y="557"/>
                </a:lnTo>
                <a:lnTo>
                  <a:pt x="0" y="455930"/>
                </a:lnTo>
                <a:lnTo>
                  <a:pt x="114300" y="455930"/>
                </a:lnTo>
                <a:lnTo>
                  <a:pt x="114300" y="0"/>
                </a:lnTo>
                <a:close/>
              </a:path>
            </a:pathLst>
          </a:custGeom>
          <a:solidFill>
            <a:srgbClr val="3848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174239" y="1062989"/>
            <a:ext cx="111760" cy="455930"/>
          </a:xfrm>
          <a:custGeom>
            <a:avLst/>
            <a:gdLst/>
            <a:ahLst/>
            <a:cxnLst/>
            <a:rect l="l" t="t" r="r" b="b"/>
            <a:pathLst>
              <a:path w="111760" h="455930">
                <a:moveTo>
                  <a:pt x="0" y="455930"/>
                </a:moveTo>
                <a:lnTo>
                  <a:pt x="111760" y="455930"/>
                </a:lnTo>
                <a:lnTo>
                  <a:pt x="111760" y="0"/>
                </a:lnTo>
                <a:lnTo>
                  <a:pt x="0" y="0"/>
                </a:lnTo>
                <a:lnTo>
                  <a:pt x="0" y="455930"/>
                </a:lnTo>
                <a:close/>
              </a:path>
            </a:pathLst>
          </a:custGeom>
          <a:solidFill>
            <a:srgbClr val="3848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2286000" y="1062989"/>
            <a:ext cx="113030" cy="455930"/>
          </a:xfrm>
          <a:custGeom>
            <a:avLst/>
            <a:gdLst/>
            <a:ahLst/>
            <a:cxnLst/>
            <a:rect l="l" t="t" r="r" b="b"/>
            <a:pathLst>
              <a:path w="113030" h="455930">
                <a:moveTo>
                  <a:pt x="0" y="455930"/>
                </a:moveTo>
                <a:lnTo>
                  <a:pt x="113030" y="455930"/>
                </a:lnTo>
                <a:lnTo>
                  <a:pt x="113030" y="0"/>
                </a:lnTo>
                <a:lnTo>
                  <a:pt x="0" y="0"/>
                </a:lnTo>
                <a:lnTo>
                  <a:pt x="0" y="455930"/>
                </a:lnTo>
                <a:close/>
              </a:path>
            </a:pathLst>
          </a:custGeom>
          <a:solidFill>
            <a:srgbClr val="3747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2399029" y="1062989"/>
            <a:ext cx="111760" cy="455930"/>
          </a:xfrm>
          <a:custGeom>
            <a:avLst/>
            <a:gdLst/>
            <a:ahLst/>
            <a:cxnLst/>
            <a:rect l="l" t="t" r="r" b="b"/>
            <a:pathLst>
              <a:path w="111760" h="455930">
                <a:moveTo>
                  <a:pt x="0" y="455930"/>
                </a:moveTo>
                <a:lnTo>
                  <a:pt x="111759" y="455930"/>
                </a:lnTo>
                <a:lnTo>
                  <a:pt x="111759" y="0"/>
                </a:lnTo>
                <a:lnTo>
                  <a:pt x="0" y="0"/>
                </a:lnTo>
                <a:lnTo>
                  <a:pt x="0" y="455930"/>
                </a:lnTo>
                <a:close/>
              </a:path>
            </a:pathLst>
          </a:custGeom>
          <a:solidFill>
            <a:srgbClr val="3646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2510789" y="1062989"/>
            <a:ext cx="111760" cy="455930"/>
          </a:xfrm>
          <a:custGeom>
            <a:avLst/>
            <a:gdLst/>
            <a:ahLst/>
            <a:cxnLst/>
            <a:rect l="l" t="t" r="r" b="b"/>
            <a:pathLst>
              <a:path w="111760" h="455930">
                <a:moveTo>
                  <a:pt x="0" y="455930"/>
                </a:moveTo>
                <a:lnTo>
                  <a:pt x="111760" y="455930"/>
                </a:lnTo>
                <a:lnTo>
                  <a:pt x="111760" y="0"/>
                </a:lnTo>
                <a:lnTo>
                  <a:pt x="0" y="0"/>
                </a:lnTo>
                <a:lnTo>
                  <a:pt x="0" y="455930"/>
                </a:lnTo>
                <a:close/>
              </a:path>
            </a:pathLst>
          </a:custGeom>
          <a:solidFill>
            <a:srgbClr val="3646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2622550" y="1062989"/>
            <a:ext cx="111760" cy="455930"/>
          </a:xfrm>
          <a:custGeom>
            <a:avLst/>
            <a:gdLst/>
            <a:ahLst/>
            <a:cxnLst/>
            <a:rect l="l" t="t" r="r" b="b"/>
            <a:pathLst>
              <a:path w="111760" h="455930">
                <a:moveTo>
                  <a:pt x="0" y="455930"/>
                </a:moveTo>
                <a:lnTo>
                  <a:pt x="111760" y="455930"/>
                </a:lnTo>
                <a:lnTo>
                  <a:pt x="111760" y="0"/>
                </a:lnTo>
                <a:lnTo>
                  <a:pt x="0" y="0"/>
                </a:lnTo>
                <a:lnTo>
                  <a:pt x="0" y="455930"/>
                </a:lnTo>
                <a:close/>
              </a:path>
            </a:pathLst>
          </a:custGeom>
          <a:solidFill>
            <a:srgbClr val="354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2734310" y="1062989"/>
            <a:ext cx="111760" cy="455930"/>
          </a:xfrm>
          <a:custGeom>
            <a:avLst/>
            <a:gdLst/>
            <a:ahLst/>
            <a:cxnLst/>
            <a:rect l="l" t="t" r="r" b="b"/>
            <a:pathLst>
              <a:path w="111760" h="455930">
                <a:moveTo>
                  <a:pt x="0" y="455930"/>
                </a:moveTo>
                <a:lnTo>
                  <a:pt x="111759" y="455930"/>
                </a:lnTo>
                <a:lnTo>
                  <a:pt x="111759" y="0"/>
                </a:lnTo>
                <a:lnTo>
                  <a:pt x="0" y="0"/>
                </a:lnTo>
                <a:lnTo>
                  <a:pt x="0" y="455930"/>
                </a:lnTo>
                <a:close/>
              </a:path>
            </a:pathLst>
          </a:custGeom>
          <a:solidFill>
            <a:srgbClr val="3444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2846070" y="1062989"/>
            <a:ext cx="113030" cy="455930"/>
          </a:xfrm>
          <a:custGeom>
            <a:avLst/>
            <a:gdLst/>
            <a:ahLst/>
            <a:cxnLst/>
            <a:rect l="l" t="t" r="r" b="b"/>
            <a:pathLst>
              <a:path w="113030" h="455930">
                <a:moveTo>
                  <a:pt x="0" y="455930"/>
                </a:moveTo>
                <a:lnTo>
                  <a:pt x="113030" y="455930"/>
                </a:lnTo>
                <a:lnTo>
                  <a:pt x="113030" y="0"/>
                </a:lnTo>
                <a:lnTo>
                  <a:pt x="0" y="0"/>
                </a:lnTo>
                <a:lnTo>
                  <a:pt x="0" y="455930"/>
                </a:lnTo>
                <a:close/>
              </a:path>
            </a:pathLst>
          </a:custGeom>
          <a:solidFill>
            <a:srgbClr val="3444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2959100" y="1062989"/>
            <a:ext cx="111760" cy="455930"/>
          </a:xfrm>
          <a:custGeom>
            <a:avLst/>
            <a:gdLst/>
            <a:ahLst/>
            <a:cxnLst/>
            <a:rect l="l" t="t" r="r" b="b"/>
            <a:pathLst>
              <a:path w="111760" h="455930">
                <a:moveTo>
                  <a:pt x="0" y="455930"/>
                </a:moveTo>
                <a:lnTo>
                  <a:pt x="111760" y="455930"/>
                </a:lnTo>
                <a:lnTo>
                  <a:pt x="111760" y="0"/>
                </a:lnTo>
                <a:lnTo>
                  <a:pt x="0" y="0"/>
                </a:lnTo>
                <a:lnTo>
                  <a:pt x="0" y="455930"/>
                </a:lnTo>
                <a:close/>
              </a:path>
            </a:pathLst>
          </a:custGeom>
          <a:solidFill>
            <a:srgbClr val="334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3070860" y="1062989"/>
            <a:ext cx="111760" cy="455930"/>
          </a:xfrm>
          <a:custGeom>
            <a:avLst/>
            <a:gdLst/>
            <a:ahLst/>
            <a:cxnLst/>
            <a:rect l="l" t="t" r="r" b="b"/>
            <a:pathLst>
              <a:path w="111760" h="455930">
                <a:moveTo>
                  <a:pt x="0" y="455930"/>
                </a:moveTo>
                <a:lnTo>
                  <a:pt x="111759" y="455930"/>
                </a:lnTo>
                <a:lnTo>
                  <a:pt x="111759" y="0"/>
                </a:lnTo>
                <a:lnTo>
                  <a:pt x="0" y="0"/>
                </a:lnTo>
                <a:lnTo>
                  <a:pt x="0" y="455930"/>
                </a:lnTo>
                <a:close/>
              </a:path>
            </a:pathLst>
          </a:custGeom>
          <a:solidFill>
            <a:srgbClr val="334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3182620" y="1062989"/>
            <a:ext cx="111760" cy="455930"/>
          </a:xfrm>
          <a:custGeom>
            <a:avLst/>
            <a:gdLst/>
            <a:ahLst/>
            <a:cxnLst/>
            <a:rect l="l" t="t" r="r" b="b"/>
            <a:pathLst>
              <a:path w="111760" h="455930">
                <a:moveTo>
                  <a:pt x="0" y="455930"/>
                </a:moveTo>
                <a:lnTo>
                  <a:pt x="111759" y="455930"/>
                </a:lnTo>
                <a:lnTo>
                  <a:pt x="111759" y="0"/>
                </a:lnTo>
                <a:lnTo>
                  <a:pt x="0" y="0"/>
                </a:lnTo>
                <a:lnTo>
                  <a:pt x="0" y="455930"/>
                </a:lnTo>
                <a:close/>
              </a:path>
            </a:pathLst>
          </a:custGeom>
          <a:solidFill>
            <a:srgbClr val="334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3294379" y="1062989"/>
            <a:ext cx="111760" cy="455930"/>
          </a:xfrm>
          <a:custGeom>
            <a:avLst/>
            <a:gdLst/>
            <a:ahLst/>
            <a:cxnLst/>
            <a:rect l="l" t="t" r="r" b="b"/>
            <a:pathLst>
              <a:path w="111760" h="455930">
                <a:moveTo>
                  <a:pt x="0" y="455930"/>
                </a:moveTo>
                <a:lnTo>
                  <a:pt x="111760" y="455930"/>
                </a:lnTo>
                <a:lnTo>
                  <a:pt x="111760" y="0"/>
                </a:lnTo>
                <a:lnTo>
                  <a:pt x="0" y="0"/>
                </a:lnTo>
                <a:lnTo>
                  <a:pt x="0" y="455930"/>
                </a:lnTo>
                <a:close/>
              </a:path>
            </a:pathLst>
          </a:custGeom>
          <a:solidFill>
            <a:srgbClr val="3141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3406140" y="1062989"/>
            <a:ext cx="113030" cy="455930"/>
          </a:xfrm>
          <a:custGeom>
            <a:avLst/>
            <a:gdLst/>
            <a:ahLst/>
            <a:cxnLst/>
            <a:rect l="l" t="t" r="r" b="b"/>
            <a:pathLst>
              <a:path w="113029" h="455930">
                <a:moveTo>
                  <a:pt x="0" y="455930"/>
                </a:moveTo>
                <a:lnTo>
                  <a:pt x="113030" y="455930"/>
                </a:lnTo>
                <a:lnTo>
                  <a:pt x="113030" y="0"/>
                </a:lnTo>
                <a:lnTo>
                  <a:pt x="0" y="0"/>
                </a:lnTo>
                <a:lnTo>
                  <a:pt x="0" y="455930"/>
                </a:lnTo>
                <a:close/>
              </a:path>
            </a:pathLst>
          </a:custGeom>
          <a:solidFill>
            <a:srgbClr val="314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3519170" y="1062989"/>
            <a:ext cx="111760" cy="455930"/>
          </a:xfrm>
          <a:custGeom>
            <a:avLst/>
            <a:gdLst/>
            <a:ahLst/>
            <a:cxnLst/>
            <a:rect l="l" t="t" r="r" b="b"/>
            <a:pathLst>
              <a:path w="111760" h="455930">
                <a:moveTo>
                  <a:pt x="0" y="455930"/>
                </a:moveTo>
                <a:lnTo>
                  <a:pt x="111759" y="455930"/>
                </a:lnTo>
                <a:lnTo>
                  <a:pt x="111759" y="0"/>
                </a:lnTo>
                <a:lnTo>
                  <a:pt x="0" y="0"/>
                </a:lnTo>
                <a:lnTo>
                  <a:pt x="0" y="455930"/>
                </a:lnTo>
                <a:close/>
              </a:path>
            </a:pathLst>
          </a:custGeom>
          <a:solidFill>
            <a:srgbClr val="3040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3630929" y="1062989"/>
            <a:ext cx="111760" cy="455930"/>
          </a:xfrm>
          <a:custGeom>
            <a:avLst/>
            <a:gdLst/>
            <a:ahLst/>
            <a:cxnLst/>
            <a:rect l="l" t="t" r="r" b="b"/>
            <a:pathLst>
              <a:path w="111760" h="455930">
                <a:moveTo>
                  <a:pt x="0" y="455930"/>
                </a:moveTo>
                <a:lnTo>
                  <a:pt x="111760" y="455930"/>
                </a:lnTo>
                <a:lnTo>
                  <a:pt x="111760" y="0"/>
                </a:lnTo>
                <a:lnTo>
                  <a:pt x="0" y="0"/>
                </a:lnTo>
                <a:lnTo>
                  <a:pt x="0" y="455930"/>
                </a:lnTo>
                <a:close/>
              </a:path>
            </a:pathLst>
          </a:custGeom>
          <a:solidFill>
            <a:srgbClr val="2F3F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3742690" y="1062989"/>
            <a:ext cx="111760" cy="455930"/>
          </a:xfrm>
          <a:custGeom>
            <a:avLst/>
            <a:gdLst/>
            <a:ahLst/>
            <a:cxnLst/>
            <a:rect l="l" t="t" r="r" b="b"/>
            <a:pathLst>
              <a:path w="111760" h="455930">
                <a:moveTo>
                  <a:pt x="0" y="455930"/>
                </a:moveTo>
                <a:lnTo>
                  <a:pt x="111760" y="455930"/>
                </a:lnTo>
                <a:lnTo>
                  <a:pt x="111760" y="0"/>
                </a:lnTo>
                <a:lnTo>
                  <a:pt x="0" y="0"/>
                </a:lnTo>
                <a:lnTo>
                  <a:pt x="0" y="455930"/>
                </a:lnTo>
                <a:close/>
              </a:path>
            </a:pathLst>
          </a:custGeom>
          <a:solidFill>
            <a:srgbClr val="2F3F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3854450" y="1062989"/>
            <a:ext cx="111760" cy="455930"/>
          </a:xfrm>
          <a:custGeom>
            <a:avLst/>
            <a:gdLst/>
            <a:ahLst/>
            <a:cxnLst/>
            <a:rect l="l" t="t" r="r" b="b"/>
            <a:pathLst>
              <a:path w="111760" h="455930">
                <a:moveTo>
                  <a:pt x="0" y="455930"/>
                </a:moveTo>
                <a:lnTo>
                  <a:pt x="111760" y="455930"/>
                </a:lnTo>
                <a:lnTo>
                  <a:pt x="111760" y="0"/>
                </a:lnTo>
                <a:lnTo>
                  <a:pt x="0" y="0"/>
                </a:lnTo>
                <a:lnTo>
                  <a:pt x="0" y="455930"/>
                </a:lnTo>
                <a:close/>
              </a:path>
            </a:pathLst>
          </a:custGeom>
          <a:solidFill>
            <a:srgbClr val="2E3E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3966209" y="1062989"/>
            <a:ext cx="113030" cy="455930"/>
          </a:xfrm>
          <a:custGeom>
            <a:avLst/>
            <a:gdLst/>
            <a:ahLst/>
            <a:cxnLst/>
            <a:rect l="l" t="t" r="r" b="b"/>
            <a:pathLst>
              <a:path w="113029" h="455930">
                <a:moveTo>
                  <a:pt x="0" y="455930"/>
                </a:moveTo>
                <a:lnTo>
                  <a:pt x="113029" y="455930"/>
                </a:lnTo>
                <a:lnTo>
                  <a:pt x="113029" y="0"/>
                </a:lnTo>
                <a:lnTo>
                  <a:pt x="0" y="0"/>
                </a:lnTo>
                <a:lnTo>
                  <a:pt x="0" y="455930"/>
                </a:lnTo>
                <a:close/>
              </a:path>
            </a:pathLst>
          </a:custGeom>
          <a:solidFill>
            <a:srgbClr val="2D3D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4079240" y="1062989"/>
            <a:ext cx="111760" cy="455930"/>
          </a:xfrm>
          <a:custGeom>
            <a:avLst/>
            <a:gdLst/>
            <a:ahLst/>
            <a:cxnLst/>
            <a:rect l="l" t="t" r="r" b="b"/>
            <a:pathLst>
              <a:path w="111760" h="455930">
                <a:moveTo>
                  <a:pt x="0" y="455930"/>
                </a:moveTo>
                <a:lnTo>
                  <a:pt x="111760" y="455930"/>
                </a:lnTo>
                <a:lnTo>
                  <a:pt x="111760" y="0"/>
                </a:lnTo>
                <a:lnTo>
                  <a:pt x="0" y="0"/>
                </a:lnTo>
                <a:lnTo>
                  <a:pt x="0" y="455930"/>
                </a:lnTo>
                <a:close/>
              </a:path>
            </a:pathLst>
          </a:custGeom>
          <a:solidFill>
            <a:srgbClr val="2D3D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4191000" y="1062989"/>
            <a:ext cx="111760" cy="455930"/>
          </a:xfrm>
          <a:custGeom>
            <a:avLst/>
            <a:gdLst/>
            <a:ahLst/>
            <a:cxnLst/>
            <a:rect l="l" t="t" r="r" b="b"/>
            <a:pathLst>
              <a:path w="111760" h="455930">
                <a:moveTo>
                  <a:pt x="0" y="455930"/>
                </a:moveTo>
                <a:lnTo>
                  <a:pt x="111760" y="455930"/>
                </a:lnTo>
                <a:lnTo>
                  <a:pt x="111760" y="0"/>
                </a:lnTo>
                <a:lnTo>
                  <a:pt x="0" y="0"/>
                </a:lnTo>
                <a:lnTo>
                  <a:pt x="0" y="455930"/>
                </a:lnTo>
                <a:close/>
              </a:path>
            </a:pathLst>
          </a:custGeom>
          <a:solidFill>
            <a:srgbClr val="2C3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4302759" y="1062989"/>
            <a:ext cx="111760" cy="455930"/>
          </a:xfrm>
          <a:custGeom>
            <a:avLst/>
            <a:gdLst/>
            <a:ahLst/>
            <a:cxnLst/>
            <a:rect l="l" t="t" r="r" b="b"/>
            <a:pathLst>
              <a:path w="111760" h="455930">
                <a:moveTo>
                  <a:pt x="0" y="455930"/>
                </a:moveTo>
                <a:lnTo>
                  <a:pt x="111760" y="455930"/>
                </a:lnTo>
                <a:lnTo>
                  <a:pt x="111760" y="0"/>
                </a:lnTo>
                <a:lnTo>
                  <a:pt x="0" y="0"/>
                </a:lnTo>
                <a:lnTo>
                  <a:pt x="0" y="455930"/>
                </a:lnTo>
                <a:close/>
              </a:path>
            </a:pathLst>
          </a:custGeom>
          <a:solidFill>
            <a:srgbClr val="2D3D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414520" y="1062989"/>
            <a:ext cx="111760" cy="455930"/>
          </a:xfrm>
          <a:custGeom>
            <a:avLst/>
            <a:gdLst/>
            <a:ahLst/>
            <a:cxnLst/>
            <a:rect l="l" t="t" r="r" b="b"/>
            <a:pathLst>
              <a:path w="111760" h="455930">
                <a:moveTo>
                  <a:pt x="0" y="455930"/>
                </a:moveTo>
                <a:lnTo>
                  <a:pt x="111759" y="455930"/>
                </a:lnTo>
                <a:lnTo>
                  <a:pt x="111759" y="0"/>
                </a:lnTo>
                <a:lnTo>
                  <a:pt x="0" y="0"/>
                </a:lnTo>
                <a:lnTo>
                  <a:pt x="0" y="455930"/>
                </a:lnTo>
                <a:close/>
              </a:path>
            </a:pathLst>
          </a:custGeom>
          <a:solidFill>
            <a:srgbClr val="2D3D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4526279" y="1062989"/>
            <a:ext cx="111760" cy="455930"/>
          </a:xfrm>
          <a:custGeom>
            <a:avLst/>
            <a:gdLst/>
            <a:ahLst/>
            <a:cxnLst/>
            <a:rect l="l" t="t" r="r" b="b"/>
            <a:pathLst>
              <a:path w="111760" h="455930">
                <a:moveTo>
                  <a:pt x="0" y="455930"/>
                </a:moveTo>
                <a:lnTo>
                  <a:pt x="111760" y="455930"/>
                </a:lnTo>
                <a:lnTo>
                  <a:pt x="111760" y="0"/>
                </a:lnTo>
                <a:lnTo>
                  <a:pt x="0" y="0"/>
                </a:lnTo>
                <a:lnTo>
                  <a:pt x="0" y="455930"/>
                </a:lnTo>
                <a:close/>
              </a:path>
            </a:pathLst>
          </a:custGeom>
          <a:solidFill>
            <a:srgbClr val="2E3E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4638040" y="1062989"/>
            <a:ext cx="113030" cy="455930"/>
          </a:xfrm>
          <a:custGeom>
            <a:avLst/>
            <a:gdLst/>
            <a:ahLst/>
            <a:cxnLst/>
            <a:rect l="l" t="t" r="r" b="b"/>
            <a:pathLst>
              <a:path w="113029" h="455930">
                <a:moveTo>
                  <a:pt x="0" y="455930"/>
                </a:moveTo>
                <a:lnTo>
                  <a:pt x="113030" y="455930"/>
                </a:lnTo>
                <a:lnTo>
                  <a:pt x="113030" y="0"/>
                </a:lnTo>
                <a:lnTo>
                  <a:pt x="0" y="0"/>
                </a:lnTo>
                <a:lnTo>
                  <a:pt x="0" y="455930"/>
                </a:lnTo>
                <a:close/>
              </a:path>
            </a:pathLst>
          </a:custGeom>
          <a:solidFill>
            <a:srgbClr val="2F3F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4751070" y="1062989"/>
            <a:ext cx="111760" cy="455930"/>
          </a:xfrm>
          <a:custGeom>
            <a:avLst/>
            <a:gdLst/>
            <a:ahLst/>
            <a:cxnLst/>
            <a:rect l="l" t="t" r="r" b="b"/>
            <a:pathLst>
              <a:path w="111760" h="455930">
                <a:moveTo>
                  <a:pt x="0" y="455930"/>
                </a:moveTo>
                <a:lnTo>
                  <a:pt x="111759" y="455930"/>
                </a:lnTo>
                <a:lnTo>
                  <a:pt x="111759" y="0"/>
                </a:lnTo>
                <a:lnTo>
                  <a:pt x="0" y="0"/>
                </a:lnTo>
                <a:lnTo>
                  <a:pt x="0" y="455930"/>
                </a:lnTo>
                <a:close/>
              </a:path>
            </a:pathLst>
          </a:custGeom>
          <a:solidFill>
            <a:srgbClr val="2F3F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4862829" y="1062989"/>
            <a:ext cx="111760" cy="455930"/>
          </a:xfrm>
          <a:custGeom>
            <a:avLst/>
            <a:gdLst/>
            <a:ahLst/>
            <a:cxnLst/>
            <a:rect l="l" t="t" r="r" b="b"/>
            <a:pathLst>
              <a:path w="111760" h="455930">
                <a:moveTo>
                  <a:pt x="0" y="455930"/>
                </a:moveTo>
                <a:lnTo>
                  <a:pt x="111760" y="455930"/>
                </a:lnTo>
                <a:lnTo>
                  <a:pt x="111760" y="0"/>
                </a:lnTo>
                <a:lnTo>
                  <a:pt x="0" y="0"/>
                </a:lnTo>
                <a:lnTo>
                  <a:pt x="0" y="455930"/>
                </a:lnTo>
                <a:close/>
              </a:path>
            </a:pathLst>
          </a:custGeom>
          <a:solidFill>
            <a:srgbClr val="3040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4974590" y="1062989"/>
            <a:ext cx="111760" cy="455930"/>
          </a:xfrm>
          <a:custGeom>
            <a:avLst/>
            <a:gdLst/>
            <a:ahLst/>
            <a:cxnLst/>
            <a:rect l="l" t="t" r="r" b="b"/>
            <a:pathLst>
              <a:path w="111760" h="455930">
                <a:moveTo>
                  <a:pt x="0" y="455930"/>
                </a:moveTo>
                <a:lnTo>
                  <a:pt x="111760" y="455930"/>
                </a:lnTo>
                <a:lnTo>
                  <a:pt x="111760" y="0"/>
                </a:lnTo>
                <a:lnTo>
                  <a:pt x="0" y="0"/>
                </a:lnTo>
                <a:lnTo>
                  <a:pt x="0" y="455930"/>
                </a:lnTo>
                <a:close/>
              </a:path>
            </a:pathLst>
          </a:custGeom>
          <a:solidFill>
            <a:srgbClr val="314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5086350" y="1062989"/>
            <a:ext cx="113030" cy="455930"/>
          </a:xfrm>
          <a:custGeom>
            <a:avLst/>
            <a:gdLst/>
            <a:ahLst/>
            <a:cxnLst/>
            <a:rect l="l" t="t" r="r" b="b"/>
            <a:pathLst>
              <a:path w="113029" h="455930">
                <a:moveTo>
                  <a:pt x="0" y="455930"/>
                </a:moveTo>
                <a:lnTo>
                  <a:pt x="113029" y="455930"/>
                </a:lnTo>
                <a:lnTo>
                  <a:pt x="113029" y="0"/>
                </a:lnTo>
                <a:lnTo>
                  <a:pt x="0" y="0"/>
                </a:lnTo>
                <a:lnTo>
                  <a:pt x="0" y="455930"/>
                </a:lnTo>
                <a:close/>
              </a:path>
            </a:pathLst>
          </a:custGeom>
          <a:solidFill>
            <a:srgbClr val="3141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5199379" y="1062989"/>
            <a:ext cx="111760" cy="455930"/>
          </a:xfrm>
          <a:custGeom>
            <a:avLst/>
            <a:gdLst/>
            <a:ahLst/>
            <a:cxnLst/>
            <a:rect l="l" t="t" r="r" b="b"/>
            <a:pathLst>
              <a:path w="111760" h="455930">
                <a:moveTo>
                  <a:pt x="0" y="455930"/>
                </a:moveTo>
                <a:lnTo>
                  <a:pt x="111760" y="455930"/>
                </a:lnTo>
                <a:lnTo>
                  <a:pt x="111760" y="0"/>
                </a:lnTo>
                <a:lnTo>
                  <a:pt x="0" y="0"/>
                </a:lnTo>
                <a:lnTo>
                  <a:pt x="0" y="455930"/>
                </a:lnTo>
                <a:close/>
              </a:path>
            </a:pathLst>
          </a:custGeom>
          <a:solidFill>
            <a:srgbClr val="334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5311140" y="1062989"/>
            <a:ext cx="111760" cy="455930"/>
          </a:xfrm>
          <a:custGeom>
            <a:avLst/>
            <a:gdLst/>
            <a:ahLst/>
            <a:cxnLst/>
            <a:rect l="l" t="t" r="r" b="b"/>
            <a:pathLst>
              <a:path w="111760" h="455930">
                <a:moveTo>
                  <a:pt x="0" y="455930"/>
                </a:moveTo>
                <a:lnTo>
                  <a:pt x="111760" y="455930"/>
                </a:lnTo>
                <a:lnTo>
                  <a:pt x="111760" y="0"/>
                </a:lnTo>
                <a:lnTo>
                  <a:pt x="0" y="0"/>
                </a:lnTo>
                <a:lnTo>
                  <a:pt x="0" y="455930"/>
                </a:lnTo>
                <a:close/>
              </a:path>
            </a:pathLst>
          </a:custGeom>
          <a:solidFill>
            <a:srgbClr val="334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5422900" y="1062989"/>
            <a:ext cx="111760" cy="455930"/>
          </a:xfrm>
          <a:custGeom>
            <a:avLst/>
            <a:gdLst/>
            <a:ahLst/>
            <a:cxnLst/>
            <a:rect l="l" t="t" r="r" b="b"/>
            <a:pathLst>
              <a:path w="111760" h="455930">
                <a:moveTo>
                  <a:pt x="0" y="455930"/>
                </a:moveTo>
                <a:lnTo>
                  <a:pt x="111760" y="455930"/>
                </a:lnTo>
                <a:lnTo>
                  <a:pt x="111760" y="0"/>
                </a:lnTo>
                <a:lnTo>
                  <a:pt x="0" y="0"/>
                </a:lnTo>
                <a:lnTo>
                  <a:pt x="0" y="455930"/>
                </a:lnTo>
                <a:close/>
              </a:path>
            </a:pathLst>
          </a:custGeom>
          <a:solidFill>
            <a:srgbClr val="334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5534659" y="1062989"/>
            <a:ext cx="111760" cy="455930"/>
          </a:xfrm>
          <a:custGeom>
            <a:avLst/>
            <a:gdLst/>
            <a:ahLst/>
            <a:cxnLst/>
            <a:rect l="l" t="t" r="r" b="b"/>
            <a:pathLst>
              <a:path w="111760" h="455930">
                <a:moveTo>
                  <a:pt x="0" y="455930"/>
                </a:moveTo>
                <a:lnTo>
                  <a:pt x="111760" y="455930"/>
                </a:lnTo>
                <a:lnTo>
                  <a:pt x="111760" y="0"/>
                </a:lnTo>
                <a:lnTo>
                  <a:pt x="0" y="0"/>
                </a:lnTo>
                <a:lnTo>
                  <a:pt x="0" y="455930"/>
                </a:lnTo>
                <a:close/>
              </a:path>
            </a:pathLst>
          </a:custGeom>
          <a:solidFill>
            <a:srgbClr val="3444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5646420" y="1062989"/>
            <a:ext cx="113030" cy="455930"/>
          </a:xfrm>
          <a:custGeom>
            <a:avLst/>
            <a:gdLst/>
            <a:ahLst/>
            <a:cxnLst/>
            <a:rect l="l" t="t" r="r" b="b"/>
            <a:pathLst>
              <a:path w="113029" h="455930">
                <a:moveTo>
                  <a:pt x="0" y="455930"/>
                </a:moveTo>
                <a:lnTo>
                  <a:pt x="113029" y="455930"/>
                </a:lnTo>
                <a:lnTo>
                  <a:pt x="113029" y="0"/>
                </a:lnTo>
                <a:lnTo>
                  <a:pt x="0" y="0"/>
                </a:lnTo>
                <a:lnTo>
                  <a:pt x="0" y="455930"/>
                </a:lnTo>
                <a:close/>
              </a:path>
            </a:pathLst>
          </a:custGeom>
          <a:solidFill>
            <a:srgbClr val="3444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5759450" y="1062989"/>
            <a:ext cx="111760" cy="455930"/>
          </a:xfrm>
          <a:custGeom>
            <a:avLst/>
            <a:gdLst/>
            <a:ahLst/>
            <a:cxnLst/>
            <a:rect l="l" t="t" r="r" b="b"/>
            <a:pathLst>
              <a:path w="111760" h="455930">
                <a:moveTo>
                  <a:pt x="0" y="455930"/>
                </a:moveTo>
                <a:lnTo>
                  <a:pt x="111760" y="455930"/>
                </a:lnTo>
                <a:lnTo>
                  <a:pt x="111760" y="0"/>
                </a:lnTo>
                <a:lnTo>
                  <a:pt x="0" y="0"/>
                </a:lnTo>
                <a:lnTo>
                  <a:pt x="0" y="455930"/>
                </a:lnTo>
                <a:close/>
              </a:path>
            </a:pathLst>
          </a:custGeom>
          <a:solidFill>
            <a:srgbClr val="354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5871209" y="1062989"/>
            <a:ext cx="111760" cy="455930"/>
          </a:xfrm>
          <a:custGeom>
            <a:avLst/>
            <a:gdLst/>
            <a:ahLst/>
            <a:cxnLst/>
            <a:rect l="l" t="t" r="r" b="b"/>
            <a:pathLst>
              <a:path w="111760" h="455930">
                <a:moveTo>
                  <a:pt x="0" y="455930"/>
                </a:moveTo>
                <a:lnTo>
                  <a:pt x="111760" y="455930"/>
                </a:lnTo>
                <a:lnTo>
                  <a:pt x="111760" y="0"/>
                </a:lnTo>
                <a:lnTo>
                  <a:pt x="0" y="0"/>
                </a:lnTo>
                <a:lnTo>
                  <a:pt x="0" y="455930"/>
                </a:lnTo>
                <a:close/>
              </a:path>
            </a:pathLst>
          </a:custGeom>
          <a:solidFill>
            <a:srgbClr val="3646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5982970" y="1062989"/>
            <a:ext cx="111760" cy="455930"/>
          </a:xfrm>
          <a:custGeom>
            <a:avLst/>
            <a:gdLst/>
            <a:ahLst/>
            <a:cxnLst/>
            <a:rect l="l" t="t" r="r" b="b"/>
            <a:pathLst>
              <a:path w="111760" h="455930">
                <a:moveTo>
                  <a:pt x="0" y="455930"/>
                </a:moveTo>
                <a:lnTo>
                  <a:pt x="111759" y="455930"/>
                </a:lnTo>
                <a:lnTo>
                  <a:pt x="111759" y="0"/>
                </a:lnTo>
                <a:lnTo>
                  <a:pt x="0" y="0"/>
                </a:lnTo>
                <a:lnTo>
                  <a:pt x="0" y="455930"/>
                </a:lnTo>
                <a:close/>
              </a:path>
            </a:pathLst>
          </a:custGeom>
          <a:solidFill>
            <a:srgbClr val="3646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6094729" y="1062989"/>
            <a:ext cx="114300" cy="455930"/>
          </a:xfrm>
          <a:custGeom>
            <a:avLst/>
            <a:gdLst/>
            <a:ahLst/>
            <a:cxnLst/>
            <a:rect l="l" t="t" r="r" b="b"/>
            <a:pathLst>
              <a:path w="114300" h="455930">
                <a:moveTo>
                  <a:pt x="0" y="0"/>
                </a:moveTo>
                <a:lnTo>
                  <a:pt x="114300" y="0"/>
                </a:lnTo>
                <a:lnTo>
                  <a:pt x="114300" y="455930"/>
                </a:lnTo>
                <a:lnTo>
                  <a:pt x="0" y="455930"/>
                </a:lnTo>
                <a:lnTo>
                  <a:pt x="0" y="0"/>
                </a:lnTo>
                <a:close/>
              </a:path>
            </a:pathLst>
          </a:custGeom>
          <a:solidFill>
            <a:srgbClr val="3747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6206490" y="1062989"/>
            <a:ext cx="115570" cy="455930"/>
          </a:xfrm>
          <a:custGeom>
            <a:avLst/>
            <a:gdLst/>
            <a:ahLst/>
            <a:cxnLst/>
            <a:rect l="l" t="t" r="r" b="b"/>
            <a:pathLst>
              <a:path w="115570" h="455930">
                <a:moveTo>
                  <a:pt x="22860" y="0"/>
                </a:moveTo>
                <a:lnTo>
                  <a:pt x="0" y="0"/>
                </a:lnTo>
                <a:lnTo>
                  <a:pt x="0" y="455930"/>
                </a:lnTo>
                <a:lnTo>
                  <a:pt x="115570" y="455930"/>
                </a:lnTo>
                <a:lnTo>
                  <a:pt x="115570" y="576"/>
                </a:lnTo>
                <a:lnTo>
                  <a:pt x="103833" y="400"/>
                </a:lnTo>
                <a:lnTo>
                  <a:pt x="22860" y="0"/>
                </a:lnTo>
                <a:close/>
              </a:path>
            </a:pathLst>
          </a:custGeom>
          <a:solidFill>
            <a:srgbClr val="3848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6517640" y="1068433"/>
            <a:ext cx="13970" cy="446405"/>
          </a:xfrm>
          <a:custGeom>
            <a:avLst/>
            <a:gdLst/>
            <a:ahLst/>
            <a:cxnLst/>
            <a:rect l="l" t="t" r="r" b="b"/>
            <a:pathLst>
              <a:path w="13970" h="446405">
                <a:moveTo>
                  <a:pt x="0" y="446288"/>
                </a:moveTo>
                <a:lnTo>
                  <a:pt x="13969" y="446288"/>
                </a:lnTo>
                <a:lnTo>
                  <a:pt x="13969" y="0"/>
                </a:lnTo>
                <a:lnTo>
                  <a:pt x="0" y="0"/>
                </a:lnTo>
                <a:lnTo>
                  <a:pt x="0" y="446288"/>
                </a:lnTo>
                <a:close/>
              </a:path>
            </a:pathLst>
          </a:custGeom>
          <a:solidFill>
            <a:srgbClr val="3444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6529069" y="1068848"/>
            <a:ext cx="13970" cy="445770"/>
          </a:xfrm>
          <a:custGeom>
            <a:avLst/>
            <a:gdLst/>
            <a:ahLst/>
            <a:cxnLst/>
            <a:rect l="l" t="t" r="r" b="b"/>
            <a:pathLst>
              <a:path w="13970" h="445769">
                <a:moveTo>
                  <a:pt x="0" y="445454"/>
                </a:moveTo>
                <a:lnTo>
                  <a:pt x="13969" y="445454"/>
                </a:lnTo>
                <a:lnTo>
                  <a:pt x="13969" y="0"/>
                </a:lnTo>
                <a:lnTo>
                  <a:pt x="0" y="0"/>
                </a:lnTo>
                <a:lnTo>
                  <a:pt x="0" y="445454"/>
                </a:lnTo>
                <a:close/>
              </a:path>
            </a:pathLst>
          </a:custGeom>
          <a:solidFill>
            <a:srgbClr val="334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6540500" y="1069334"/>
            <a:ext cx="12700" cy="444500"/>
          </a:xfrm>
          <a:custGeom>
            <a:avLst/>
            <a:gdLst/>
            <a:ahLst/>
            <a:cxnLst/>
            <a:rect l="l" t="t" r="r" b="b"/>
            <a:pathLst>
              <a:path w="12700" h="444500">
                <a:moveTo>
                  <a:pt x="0" y="444478"/>
                </a:moveTo>
                <a:lnTo>
                  <a:pt x="12700" y="444478"/>
                </a:lnTo>
                <a:lnTo>
                  <a:pt x="12700" y="0"/>
                </a:lnTo>
                <a:lnTo>
                  <a:pt x="0" y="0"/>
                </a:lnTo>
                <a:lnTo>
                  <a:pt x="0" y="444478"/>
                </a:lnTo>
                <a:close/>
              </a:path>
            </a:pathLst>
          </a:custGeom>
          <a:solidFill>
            <a:srgbClr val="3343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6550659" y="1069824"/>
            <a:ext cx="13970" cy="443865"/>
          </a:xfrm>
          <a:custGeom>
            <a:avLst/>
            <a:gdLst/>
            <a:ahLst/>
            <a:cxnLst/>
            <a:rect l="l" t="t" r="r" b="b"/>
            <a:pathLst>
              <a:path w="13970" h="443865">
                <a:moveTo>
                  <a:pt x="0" y="443494"/>
                </a:moveTo>
                <a:lnTo>
                  <a:pt x="13969" y="443494"/>
                </a:lnTo>
                <a:lnTo>
                  <a:pt x="13969" y="0"/>
                </a:lnTo>
                <a:lnTo>
                  <a:pt x="0" y="0"/>
                </a:lnTo>
                <a:lnTo>
                  <a:pt x="0" y="443494"/>
                </a:lnTo>
                <a:close/>
              </a:path>
            </a:pathLst>
          </a:custGeom>
          <a:solidFill>
            <a:srgbClr val="334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6562090" y="1070376"/>
            <a:ext cx="12700" cy="442595"/>
          </a:xfrm>
          <a:custGeom>
            <a:avLst/>
            <a:gdLst/>
            <a:ahLst/>
            <a:cxnLst/>
            <a:rect l="l" t="t" r="r" b="b"/>
            <a:pathLst>
              <a:path w="12700" h="442594">
                <a:moveTo>
                  <a:pt x="0" y="442386"/>
                </a:moveTo>
                <a:lnTo>
                  <a:pt x="12700" y="442386"/>
                </a:lnTo>
                <a:lnTo>
                  <a:pt x="12700" y="0"/>
                </a:lnTo>
                <a:lnTo>
                  <a:pt x="0" y="0"/>
                </a:lnTo>
                <a:lnTo>
                  <a:pt x="0" y="442386"/>
                </a:lnTo>
                <a:close/>
              </a:path>
            </a:pathLst>
          </a:custGeom>
          <a:solidFill>
            <a:srgbClr val="334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6572250" y="1070866"/>
            <a:ext cx="13970" cy="441959"/>
          </a:xfrm>
          <a:custGeom>
            <a:avLst/>
            <a:gdLst/>
            <a:ahLst/>
            <a:cxnLst/>
            <a:rect l="l" t="t" r="r" b="b"/>
            <a:pathLst>
              <a:path w="13970" h="441959">
                <a:moveTo>
                  <a:pt x="0" y="441401"/>
                </a:moveTo>
                <a:lnTo>
                  <a:pt x="13969" y="441401"/>
                </a:lnTo>
                <a:lnTo>
                  <a:pt x="13969" y="0"/>
                </a:lnTo>
                <a:lnTo>
                  <a:pt x="0" y="0"/>
                </a:lnTo>
                <a:lnTo>
                  <a:pt x="0" y="441401"/>
                </a:lnTo>
                <a:close/>
              </a:path>
            </a:pathLst>
          </a:custGeom>
          <a:solidFill>
            <a:srgbClr val="314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6583680" y="1071417"/>
            <a:ext cx="13970" cy="440690"/>
          </a:xfrm>
          <a:custGeom>
            <a:avLst/>
            <a:gdLst/>
            <a:ahLst/>
            <a:cxnLst/>
            <a:rect l="l" t="t" r="r" b="b"/>
            <a:pathLst>
              <a:path w="13970" h="440690">
                <a:moveTo>
                  <a:pt x="0" y="440294"/>
                </a:moveTo>
                <a:lnTo>
                  <a:pt x="13969" y="440294"/>
                </a:lnTo>
                <a:lnTo>
                  <a:pt x="13969" y="0"/>
                </a:lnTo>
                <a:lnTo>
                  <a:pt x="0" y="0"/>
                </a:lnTo>
                <a:lnTo>
                  <a:pt x="0" y="440294"/>
                </a:lnTo>
                <a:close/>
              </a:path>
            </a:pathLst>
          </a:custGeom>
          <a:solidFill>
            <a:srgbClr val="3040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6595109" y="1510030"/>
            <a:ext cx="9525" cy="1270"/>
          </a:xfrm>
          <a:custGeom>
            <a:avLst/>
            <a:gdLst/>
            <a:ahLst/>
            <a:cxnLst/>
            <a:rect l="l" t="t" r="r" b="b"/>
            <a:pathLst>
              <a:path w="9525" h="1269">
                <a:moveTo>
                  <a:pt x="0" y="1270"/>
                </a:moveTo>
                <a:lnTo>
                  <a:pt x="9238" y="1270"/>
                </a:lnTo>
                <a:lnTo>
                  <a:pt x="9238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303F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6595109" y="1071880"/>
            <a:ext cx="12700" cy="438150"/>
          </a:xfrm>
          <a:custGeom>
            <a:avLst/>
            <a:gdLst/>
            <a:ahLst/>
            <a:cxnLst/>
            <a:rect l="l" t="t" r="r" b="b"/>
            <a:pathLst>
              <a:path w="12700" h="438150">
                <a:moveTo>
                  <a:pt x="0" y="438150"/>
                </a:moveTo>
                <a:lnTo>
                  <a:pt x="12700" y="438150"/>
                </a:lnTo>
                <a:lnTo>
                  <a:pt x="12700" y="0"/>
                </a:lnTo>
                <a:lnTo>
                  <a:pt x="0" y="0"/>
                </a:lnTo>
                <a:lnTo>
                  <a:pt x="0" y="438150"/>
                </a:lnTo>
                <a:close/>
              </a:path>
            </a:pathLst>
          </a:custGeom>
          <a:solidFill>
            <a:srgbClr val="303F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6605269" y="1072511"/>
            <a:ext cx="13970" cy="438150"/>
          </a:xfrm>
          <a:custGeom>
            <a:avLst/>
            <a:gdLst/>
            <a:ahLst/>
            <a:cxnLst/>
            <a:rect l="l" t="t" r="r" b="b"/>
            <a:pathLst>
              <a:path w="13970" h="438150">
                <a:moveTo>
                  <a:pt x="0" y="438095"/>
                </a:moveTo>
                <a:lnTo>
                  <a:pt x="13969" y="438095"/>
                </a:lnTo>
                <a:lnTo>
                  <a:pt x="13969" y="0"/>
                </a:lnTo>
                <a:lnTo>
                  <a:pt x="0" y="0"/>
                </a:lnTo>
                <a:lnTo>
                  <a:pt x="0" y="438095"/>
                </a:lnTo>
                <a:close/>
              </a:path>
            </a:pathLst>
          </a:custGeom>
          <a:solidFill>
            <a:srgbClr val="2F3F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6616700" y="1073215"/>
            <a:ext cx="13970" cy="436880"/>
          </a:xfrm>
          <a:custGeom>
            <a:avLst/>
            <a:gdLst/>
            <a:ahLst/>
            <a:cxnLst/>
            <a:rect l="l" t="t" r="r" b="b"/>
            <a:pathLst>
              <a:path w="13970" h="436880">
                <a:moveTo>
                  <a:pt x="0" y="436679"/>
                </a:moveTo>
                <a:lnTo>
                  <a:pt x="13969" y="436679"/>
                </a:lnTo>
                <a:lnTo>
                  <a:pt x="13969" y="0"/>
                </a:lnTo>
                <a:lnTo>
                  <a:pt x="0" y="0"/>
                </a:lnTo>
                <a:lnTo>
                  <a:pt x="0" y="436679"/>
                </a:lnTo>
                <a:close/>
              </a:path>
            </a:pathLst>
          </a:custGeom>
          <a:solidFill>
            <a:srgbClr val="2E3E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6628130" y="1073920"/>
            <a:ext cx="12700" cy="435609"/>
          </a:xfrm>
          <a:custGeom>
            <a:avLst/>
            <a:gdLst/>
            <a:ahLst/>
            <a:cxnLst/>
            <a:rect l="l" t="t" r="r" b="b"/>
            <a:pathLst>
              <a:path w="12700" h="435609">
                <a:moveTo>
                  <a:pt x="0" y="435263"/>
                </a:moveTo>
                <a:lnTo>
                  <a:pt x="12700" y="435263"/>
                </a:lnTo>
                <a:lnTo>
                  <a:pt x="12700" y="0"/>
                </a:lnTo>
                <a:lnTo>
                  <a:pt x="0" y="0"/>
                </a:lnTo>
                <a:lnTo>
                  <a:pt x="0" y="435263"/>
                </a:lnTo>
                <a:close/>
              </a:path>
            </a:pathLst>
          </a:custGeom>
          <a:solidFill>
            <a:srgbClr val="2E3D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6638290" y="1074546"/>
            <a:ext cx="13970" cy="434340"/>
          </a:xfrm>
          <a:custGeom>
            <a:avLst/>
            <a:gdLst/>
            <a:ahLst/>
            <a:cxnLst/>
            <a:rect l="l" t="t" r="r" b="b"/>
            <a:pathLst>
              <a:path w="13970" h="434340">
                <a:moveTo>
                  <a:pt x="0" y="434004"/>
                </a:moveTo>
                <a:lnTo>
                  <a:pt x="13969" y="434004"/>
                </a:lnTo>
                <a:lnTo>
                  <a:pt x="13969" y="0"/>
                </a:lnTo>
                <a:lnTo>
                  <a:pt x="0" y="0"/>
                </a:lnTo>
                <a:lnTo>
                  <a:pt x="0" y="434004"/>
                </a:lnTo>
                <a:close/>
              </a:path>
            </a:pathLst>
          </a:custGeom>
          <a:solidFill>
            <a:srgbClr val="2D3D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6649719" y="1075250"/>
            <a:ext cx="12700" cy="433070"/>
          </a:xfrm>
          <a:custGeom>
            <a:avLst/>
            <a:gdLst/>
            <a:ahLst/>
            <a:cxnLst/>
            <a:rect l="l" t="t" r="r" b="b"/>
            <a:pathLst>
              <a:path w="12700" h="433069">
                <a:moveTo>
                  <a:pt x="0" y="432588"/>
                </a:moveTo>
                <a:lnTo>
                  <a:pt x="12700" y="432588"/>
                </a:lnTo>
                <a:lnTo>
                  <a:pt x="12700" y="0"/>
                </a:lnTo>
                <a:lnTo>
                  <a:pt x="0" y="0"/>
                </a:lnTo>
                <a:lnTo>
                  <a:pt x="0" y="432588"/>
                </a:lnTo>
                <a:close/>
              </a:path>
            </a:pathLst>
          </a:custGeom>
          <a:solidFill>
            <a:srgbClr val="2D3C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6659880" y="1506219"/>
            <a:ext cx="5715" cy="1270"/>
          </a:xfrm>
          <a:custGeom>
            <a:avLst/>
            <a:gdLst/>
            <a:ahLst/>
            <a:cxnLst/>
            <a:rect l="l" t="t" r="r" b="b"/>
            <a:pathLst>
              <a:path w="5715" h="1269">
                <a:moveTo>
                  <a:pt x="0" y="1270"/>
                </a:moveTo>
                <a:lnTo>
                  <a:pt x="5185" y="1270"/>
                </a:lnTo>
                <a:lnTo>
                  <a:pt x="5185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2C3B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6659880" y="1076960"/>
            <a:ext cx="13970" cy="429259"/>
          </a:xfrm>
          <a:custGeom>
            <a:avLst/>
            <a:gdLst/>
            <a:ahLst/>
            <a:cxnLst/>
            <a:rect l="l" t="t" r="r" b="b"/>
            <a:pathLst>
              <a:path w="13970" h="429259">
                <a:moveTo>
                  <a:pt x="0" y="429260"/>
                </a:moveTo>
                <a:lnTo>
                  <a:pt x="13969" y="429260"/>
                </a:lnTo>
                <a:lnTo>
                  <a:pt x="13969" y="0"/>
                </a:lnTo>
                <a:lnTo>
                  <a:pt x="0" y="0"/>
                </a:lnTo>
                <a:lnTo>
                  <a:pt x="0" y="429260"/>
                </a:lnTo>
                <a:close/>
              </a:path>
            </a:pathLst>
          </a:custGeom>
          <a:solidFill>
            <a:srgbClr val="2C3B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6659880" y="1075689"/>
            <a:ext cx="6985" cy="1270"/>
          </a:xfrm>
          <a:custGeom>
            <a:avLst/>
            <a:gdLst/>
            <a:ahLst/>
            <a:cxnLst/>
            <a:rect l="l" t="t" r="r" b="b"/>
            <a:pathLst>
              <a:path w="6984" h="1269">
                <a:moveTo>
                  <a:pt x="0" y="1269"/>
                </a:moveTo>
                <a:lnTo>
                  <a:pt x="6505" y="1269"/>
                </a:lnTo>
                <a:lnTo>
                  <a:pt x="6505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2C3B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6671309" y="1076704"/>
            <a:ext cx="13970" cy="429895"/>
          </a:xfrm>
          <a:custGeom>
            <a:avLst/>
            <a:gdLst/>
            <a:ahLst/>
            <a:cxnLst/>
            <a:rect l="l" t="t" r="r" b="b"/>
            <a:pathLst>
              <a:path w="13970" h="429894">
                <a:moveTo>
                  <a:pt x="0" y="429661"/>
                </a:moveTo>
                <a:lnTo>
                  <a:pt x="13969" y="429661"/>
                </a:lnTo>
                <a:lnTo>
                  <a:pt x="13969" y="0"/>
                </a:lnTo>
                <a:lnTo>
                  <a:pt x="0" y="0"/>
                </a:lnTo>
                <a:lnTo>
                  <a:pt x="0" y="429661"/>
                </a:lnTo>
                <a:close/>
              </a:path>
            </a:pathLst>
          </a:custGeom>
          <a:solidFill>
            <a:srgbClr val="2B3B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6682740" y="1077586"/>
            <a:ext cx="12700" cy="427990"/>
          </a:xfrm>
          <a:custGeom>
            <a:avLst/>
            <a:gdLst/>
            <a:ahLst/>
            <a:cxnLst/>
            <a:rect l="l" t="t" r="r" b="b"/>
            <a:pathLst>
              <a:path w="12700" h="427990">
                <a:moveTo>
                  <a:pt x="0" y="427886"/>
                </a:moveTo>
                <a:lnTo>
                  <a:pt x="12700" y="427886"/>
                </a:lnTo>
                <a:lnTo>
                  <a:pt x="12700" y="0"/>
                </a:lnTo>
                <a:lnTo>
                  <a:pt x="0" y="0"/>
                </a:lnTo>
                <a:lnTo>
                  <a:pt x="0" y="427886"/>
                </a:lnTo>
                <a:close/>
              </a:path>
            </a:pathLst>
          </a:custGeom>
          <a:solidFill>
            <a:srgbClr val="2B3A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6692900" y="1078370"/>
            <a:ext cx="13970" cy="426720"/>
          </a:xfrm>
          <a:custGeom>
            <a:avLst/>
            <a:gdLst/>
            <a:ahLst/>
            <a:cxnLst/>
            <a:rect l="l" t="t" r="r" b="b"/>
            <a:pathLst>
              <a:path w="13970" h="426719">
                <a:moveTo>
                  <a:pt x="0" y="426308"/>
                </a:moveTo>
                <a:lnTo>
                  <a:pt x="13969" y="426308"/>
                </a:lnTo>
                <a:lnTo>
                  <a:pt x="13969" y="0"/>
                </a:lnTo>
                <a:lnTo>
                  <a:pt x="0" y="0"/>
                </a:lnTo>
                <a:lnTo>
                  <a:pt x="0" y="426308"/>
                </a:lnTo>
                <a:close/>
              </a:path>
            </a:pathLst>
          </a:custGeom>
          <a:solidFill>
            <a:srgbClr val="2A3A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6704330" y="1079252"/>
            <a:ext cx="12700" cy="424815"/>
          </a:xfrm>
          <a:custGeom>
            <a:avLst/>
            <a:gdLst/>
            <a:ahLst/>
            <a:cxnLst/>
            <a:rect l="l" t="t" r="r" b="b"/>
            <a:pathLst>
              <a:path w="12700" h="424815">
                <a:moveTo>
                  <a:pt x="0" y="424532"/>
                </a:moveTo>
                <a:lnTo>
                  <a:pt x="12700" y="424532"/>
                </a:lnTo>
                <a:lnTo>
                  <a:pt x="12700" y="0"/>
                </a:lnTo>
                <a:lnTo>
                  <a:pt x="0" y="0"/>
                </a:lnTo>
                <a:lnTo>
                  <a:pt x="0" y="424532"/>
                </a:lnTo>
                <a:close/>
              </a:path>
            </a:pathLst>
          </a:custGeom>
          <a:solidFill>
            <a:srgbClr val="293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6714490" y="1080769"/>
            <a:ext cx="13970" cy="421640"/>
          </a:xfrm>
          <a:custGeom>
            <a:avLst/>
            <a:gdLst/>
            <a:ahLst/>
            <a:cxnLst/>
            <a:rect l="l" t="t" r="r" b="b"/>
            <a:pathLst>
              <a:path w="13970" h="421640">
                <a:moveTo>
                  <a:pt x="0" y="421639"/>
                </a:moveTo>
                <a:lnTo>
                  <a:pt x="13969" y="421639"/>
                </a:lnTo>
                <a:lnTo>
                  <a:pt x="13969" y="0"/>
                </a:lnTo>
                <a:lnTo>
                  <a:pt x="0" y="0"/>
                </a:lnTo>
                <a:lnTo>
                  <a:pt x="0" y="421639"/>
                </a:lnTo>
                <a:close/>
              </a:path>
            </a:pathLst>
          </a:custGeom>
          <a:solidFill>
            <a:srgbClr val="2938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6714490" y="107950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0" y="1269"/>
                </a:moveTo>
                <a:lnTo>
                  <a:pt x="1281" y="1269"/>
                </a:lnTo>
                <a:lnTo>
                  <a:pt x="1281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2938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6725919" y="1081031"/>
            <a:ext cx="13970" cy="421005"/>
          </a:xfrm>
          <a:custGeom>
            <a:avLst/>
            <a:gdLst/>
            <a:ahLst/>
            <a:cxnLst/>
            <a:rect l="l" t="t" r="r" b="b"/>
            <a:pathLst>
              <a:path w="13970" h="421005">
                <a:moveTo>
                  <a:pt x="0" y="420948"/>
                </a:moveTo>
                <a:lnTo>
                  <a:pt x="13969" y="420948"/>
                </a:lnTo>
                <a:lnTo>
                  <a:pt x="13969" y="0"/>
                </a:lnTo>
                <a:lnTo>
                  <a:pt x="0" y="0"/>
                </a:lnTo>
                <a:lnTo>
                  <a:pt x="0" y="420948"/>
                </a:lnTo>
                <a:close/>
              </a:path>
            </a:pathLst>
          </a:custGeom>
          <a:solidFill>
            <a:srgbClr val="2838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6737350" y="1082129"/>
            <a:ext cx="12700" cy="419100"/>
          </a:xfrm>
          <a:custGeom>
            <a:avLst/>
            <a:gdLst/>
            <a:ahLst/>
            <a:cxnLst/>
            <a:rect l="l" t="t" r="r" b="b"/>
            <a:pathLst>
              <a:path w="12700" h="419100">
                <a:moveTo>
                  <a:pt x="0" y="418735"/>
                </a:moveTo>
                <a:lnTo>
                  <a:pt x="12700" y="418735"/>
                </a:lnTo>
                <a:lnTo>
                  <a:pt x="12700" y="0"/>
                </a:lnTo>
                <a:lnTo>
                  <a:pt x="0" y="0"/>
                </a:lnTo>
                <a:lnTo>
                  <a:pt x="0" y="418735"/>
                </a:lnTo>
                <a:close/>
              </a:path>
            </a:pathLst>
          </a:custGeom>
          <a:solidFill>
            <a:srgbClr val="2837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6747509" y="1083105"/>
            <a:ext cx="13970" cy="417195"/>
          </a:xfrm>
          <a:custGeom>
            <a:avLst/>
            <a:gdLst/>
            <a:ahLst/>
            <a:cxnLst/>
            <a:rect l="l" t="t" r="r" b="b"/>
            <a:pathLst>
              <a:path w="13970" h="417194">
                <a:moveTo>
                  <a:pt x="0" y="416768"/>
                </a:moveTo>
                <a:lnTo>
                  <a:pt x="13969" y="416768"/>
                </a:lnTo>
                <a:lnTo>
                  <a:pt x="13969" y="0"/>
                </a:lnTo>
                <a:lnTo>
                  <a:pt x="0" y="0"/>
                </a:lnTo>
                <a:lnTo>
                  <a:pt x="0" y="416768"/>
                </a:lnTo>
                <a:close/>
              </a:path>
            </a:pathLst>
          </a:custGeom>
          <a:solidFill>
            <a:srgbClr val="2736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6758940" y="1497330"/>
            <a:ext cx="8255" cy="1270"/>
          </a:xfrm>
          <a:custGeom>
            <a:avLst/>
            <a:gdLst/>
            <a:ahLst/>
            <a:cxnLst/>
            <a:rect l="l" t="t" r="r" b="b"/>
            <a:pathLst>
              <a:path w="8254" h="1269">
                <a:moveTo>
                  <a:pt x="0" y="1270"/>
                </a:moveTo>
                <a:lnTo>
                  <a:pt x="8126" y="1270"/>
                </a:lnTo>
                <a:lnTo>
                  <a:pt x="8126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2636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6758940" y="1085850"/>
            <a:ext cx="13970" cy="411480"/>
          </a:xfrm>
          <a:custGeom>
            <a:avLst/>
            <a:gdLst/>
            <a:ahLst/>
            <a:cxnLst/>
            <a:rect l="l" t="t" r="r" b="b"/>
            <a:pathLst>
              <a:path w="13970" h="411480">
                <a:moveTo>
                  <a:pt x="0" y="411479"/>
                </a:moveTo>
                <a:lnTo>
                  <a:pt x="13969" y="411479"/>
                </a:lnTo>
                <a:lnTo>
                  <a:pt x="13969" y="0"/>
                </a:lnTo>
                <a:lnTo>
                  <a:pt x="0" y="0"/>
                </a:lnTo>
                <a:lnTo>
                  <a:pt x="0" y="411479"/>
                </a:lnTo>
                <a:close/>
              </a:path>
            </a:pathLst>
          </a:custGeom>
          <a:solidFill>
            <a:srgbClr val="2636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6758940" y="1084580"/>
            <a:ext cx="10795" cy="1270"/>
          </a:xfrm>
          <a:custGeom>
            <a:avLst/>
            <a:gdLst/>
            <a:ahLst/>
            <a:cxnLst/>
            <a:rect l="l" t="t" r="r" b="b"/>
            <a:pathLst>
              <a:path w="10795" h="1269">
                <a:moveTo>
                  <a:pt x="0" y="1270"/>
                </a:moveTo>
                <a:lnTo>
                  <a:pt x="10537" y="1270"/>
                </a:lnTo>
                <a:lnTo>
                  <a:pt x="10537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2636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6770369" y="1085300"/>
            <a:ext cx="12700" cy="412750"/>
          </a:xfrm>
          <a:custGeom>
            <a:avLst/>
            <a:gdLst/>
            <a:ahLst/>
            <a:cxnLst/>
            <a:rect l="l" t="t" r="r" b="b"/>
            <a:pathLst>
              <a:path w="12700" h="412750">
                <a:moveTo>
                  <a:pt x="0" y="412341"/>
                </a:moveTo>
                <a:lnTo>
                  <a:pt x="12700" y="412341"/>
                </a:lnTo>
                <a:lnTo>
                  <a:pt x="12700" y="0"/>
                </a:lnTo>
                <a:lnTo>
                  <a:pt x="0" y="0"/>
                </a:lnTo>
                <a:lnTo>
                  <a:pt x="0" y="412341"/>
                </a:lnTo>
                <a:close/>
              </a:path>
            </a:pathLst>
          </a:custGeom>
          <a:solidFill>
            <a:srgbClr val="2635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6780530" y="1086516"/>
            <a:ext cx="13970" cy="410209"/>
          </a:xfrm>
          <a:custGeom>
            <a:avLst/>
            <a:gdLst/>
            <a:ahLst/>
            <a:cxnLst/>
            <a:rect l="l" t="t" r="r" b="b"/>
            <a:pathLst>
              <a:path w="13970" h="410209">
                <a:moveTo>
                  <a:pt x="0" y="409887"/>
                </a:moveTo>
                <a:lnTo>
                  <a:pt x="13969" y="409887"/>
                </a:lnTo>
                <a:lnTo>
                  <a:pt x="13969" y="0"/>
                </a:lnTo>
                <a:lnTo>
                  <a:pt x="0" y="0"/>
                </a:lnTo>
                <a:lnTo>
                  <a:pt x="0" y="409887"/>
                </a:lnTo>
                <a:close/>
              </a:path>
            </a:pathLst>
          </a:custGeom>
          <a:solidFill>
            <a:srgbClr val="2534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6791959" y="1087891"/>
            <a:ext cx="12700" cy="407670"/>
          </a:xfrm>
          <a:custGeom>
            <a:avLst/>
            <a:gdLst/>
            <a:ahLst/>
            <a:cxnLst/>
            <a:rect l="l" t="t" r="r" b="b"/>
            <a:pathLst>
              <a:path w="12700" h="407669">
                <a:moveTo>
                  <a:pt x="0" y="407111"/>
                </a:moveTo>
                <a:lnTo>
                  <a:pt x="12700" y="407111"/>
                </a:lnTo>
                <a:lnTo>
                  <a:pt x="12700" y="0"/>
                </a:lnTo>
                <a:lnTo>
                  <a:pt x="0" y="0"/>
                </a:lnTo>
                <a:lnTo>
                  <a:pt x="0" y="407111"/>
                </a:lnTo>
                <a:close/>
              </a:path>
            </a:pathLst>
          </a:custGeom>
          <a:solidFill>
            <a:srgbClr val="2434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6802119" y="1089113"/>
            <a:ext cx="13970" cy="405130"/>
          </a:xfrm>
          <a:custGeom>
            <a:avLst/>
            <a:gdLst/>
            <a:ahLst/>
            <a:cxnLst/>
            <a:rect l="l" t="t" r="r" b="b"/>
            <a:pathLst>
              <a:path w="13970" h="405130">
                <a:moveTo>
                  <a:pt x="0" y="404644"/>
                </a:moveTo>
                <a:lnTo>
                  <a:pt x="13969" y="404644"/>
                </a:lnTo>
                <a:lnTo>
                  <a:pt x="13969" y="0"/>
                </a:lnTo>
                <a:lnTo>
                  <a:pt x="0" y="0"/>
                </a:lnTo>
                <a:lnTo>
                  <a:pt x="0" y="404644"/>
                </a:lnTo>
                <a:close/>
              </a:path>
            </a:pathLst>
          </a:custGeom>
          <a:solidFill>
            <a:srgbClr val="243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6813550" y="1490980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69">
                <a:moveTo>
                  <a:pt x="0" y="1270"/>
                </a:moveTo>
                <a:lnTo>
                  <a:pt x="5040" y="1270"/>
                </a:lnTo>
                <a:lnTo>
                  <a:pt x="504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233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6813550" y="1092200"/>
            <a:ext cx="12700" cy="398780"/>
          </a:xfrm>
          <a:custGeom>
            <a:avLst/>
            <a:gdLst/>
            <a:ahLst/>
            <a:cxnLst/>
            <a:rect l="l" t="t" r="r" b="b"/>
            <a:pathLst>
              <a:path w="12700" h="398780">
                <a:moveTo>
                  <a:pt x="0" y="398779"/>
                </a:moveTo>
                <a:lnTo>
                  <a:pt x="12700" y="398779"/>
                </a:lnTo>
                <a:lnTo>
                  <a:pt x="12700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233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6813550" y="1090930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69">
                <a:moveTo>
                  <a:pt x="0" y="1270"/>
                </a:moveTo>
                <a:lnTo>
                  <a:pt x="7317" y="1270"/>
                </a:lnTo>
                <a:lnTo>
                  <a:pt x="7317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233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6823709" y="1092001"/>
            <a:ext cx="13970" cy="399415"/>
          </a:xfrm>
          <a:custGeom>
            <a:avLst/>
            <a:gdLst/>
            <a:ahLst/>
            <a:cxnLst/>
            <a:rect l="l" t="t" r="r" b="b"/>
            <a:pathLst>
              <a:path w="13970" h="399415">
                <a:moveTo>
                  <a:pt x="0" y="398810"/>
                </a:moveTo>
                <a:lnTo>
                  <a:pt x="13969" y="398810"/>
                </a:lnTo>
                <a:lnTo>
                  <a:pt x="13969" y="0"/>
                </a:lnTo>
                <a:lnTo>
                  <a:pt x="0" y="0"/>
                </a:lnTo>
                <a:lnTo>
                  <a:pt x="0" y="398810"/>
                </a:lnTo>
                <a:close/>
              </a:path>
            </a:pathLst>
          </a:custGeom>
          <a:solidFill>
            <a:srgbClr val="2333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6835140" y="1093756"/>
            <a:ext cx="13970" cy="395605"/>
          </a:xfrm>
          <a:custGeom>
            <a:avLst/>
            <a:gdLst/>
            <a:ahLst/>
            <a:cxnLst/>
            <a:rect l="l" t="t" r="r" b="b"/>
            <a:pathLst>
              <a:path w="13970" h="395605">
                <a:moveTo>
                  <a:pt x="0" y="395261"/>
                </a:moveTo>
                <a:lnTo>
                  <a:pt x="13969" y="395261"/>
                </a:lnTo>
                <a:lnTo>
                  <a:pt x="13969" y="0"/>
                </a:lnTo>
                <a:lnTo>
                  <a:pt x="0" y="0"/>
                </a:lnTo>
                <a:lnTo>
                  <a:pt x="0" y="395261"/>
                </a:lnTo>
                <a:close/>
              </a:path>
            </a:pathLst>
          </a:custGeom>
          <a:solidFill>
            <a:srgbClr val="2231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6846569" y="1485900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69">
                <a:moveTo>
                  <a:pt x="0" y="1269"/>
                </a:moveTo>
                <a:lnTo>
                  <a:pt x="4393" y="1269"/>
                </a:lnTo>
                <a:lnTo>
                  <a:pt x="4393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2131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6846569" y="1097280"/>
            <a:ext cx="12700" cy="388620"/>
          </a:xfrm>
          <a:custGeom>
            <a:avLst/>
            <a:gdLst/>
            <a:ahLst/>
            <a:cxnLst/>
            <a:rect l="l" t="t" r="r" b="b"/>
            <a:pathLst>
              <a:path w="12700" h="388619">
                <a:moveTo>
                  <a:pt x="0" y="388620"/>
                </a:moveTo>
                <a:lnTo>
                  <a:pt x="12700" y="388620"/>
                </a:lnTo>
                <a:lnTo>
                  <a:pt x="12700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2131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6846569" y="1096010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69">
                <a:moveTo>
                  <a:pt x="0" y="1270"/>
                </a:moveTo>
                <a:lnTo>
                  <a:pt x="6991" y="1270"/>
                </a:lnTo>
                <a:lnTo>
                  <a:pt x="6991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2131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6856730" y="1097291"/>
            <a:ext cx="13970" cy="388620"/>
          </a:xfrm>
          <a:custGeom>
            <a:avLst/>
            <a:gdLst/>
            <a:ahLst/>
            <a:cxnLst/>
            <a:rect l="l" t="t" r="r" b="b"/>
            <a:pathLst>
              <a:path w="13970" h="388619">
                <a:moveTo>
                  <a:pt x="0" y="388112"/>
                </a:moveTo>
                <a:lnTo>
                  <a:pt x="13969" y="388112"/>
                </a:lnTo>
                <a:lnTo>
                  <a:pt x="13969" y="0"/>
                </a:lnTo>
                <a:lnTo>
                  <a:pt x="0" y="0"/>
                </a:lnTo>
                <a:lnTo>
                  <a:pt x="0" y="388112"/>
                </a:lnTo>
                <a:close/>
              </a:path>
            </a:pathLst>
          </a:custGeom>
          <a:solidFill>
            <a:srgbClr val="213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6868159" y="1099622"/>
            <a:ext cx="12700" cy="383540"/>
          </a:xfrm>
          <a:custGeom>
            <a:avLst/>
            <a:gdLst/>
            <a:ahLst/>
            <a:cxnLst/>
            <a:rect l="l" t="t" r="r" b="b"/>
            <a:pathLst>
              <a:path w="12700" h="383540">
                <a:moveTo>
                  <a:pt x="0" y="383392"/>
                </a:moveTo>
                <a:lnTo>
                  <a:pt x="12700" y="383392"/>
                </a:lnTo>
                <a:lnTo>
                  <a:pt x="12700" y="0"/>
                </a:lnTo>
                <a:lnTo>
                  <a:pt x="0" y="0"/>
                </a:lnTo>
                <a:lnTo>
                  <a:pt x="0" y="383392"/>
                </a:lnTo>
                <a:close/>
              </a:path>
            </a:pathLst>
          </a:custGeom>
          <a:solidFill>
            <a:srgbClr val="202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6878319" y="147955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0" y="1269"/>
                </a:moveTo>
                <a:lnTo>
                  <a:pt x="3376" y="1269"/>
                </a:lnTo>
                <a:lnTo>
                  <a:pt x="3376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1F2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6878319" y="1477010"/>
            <a:ext cx="10160" cy="2540"/>
          </a:xfrm>
          <a:custGeom>
            <a:avLst/>
            <a:gdLst/>
            <a:ahLst/>
            <a:cxnLst/>
            <a:rect l="l" t="t" r="r" b="b"/>
            <a:pathLst>
              <a:path w="10159" h="2540">
                <a:moveTo>
                  <a:pt x="0" y="2540"/>
                </a:moveTo>
                <a:lnTo>
                  <a:pt x="9933" y="2540"/>
                </a:lnTo>
                <a:lnTo>
                  <a:pt x="9933" y="0"/>
                </a:lnTo>
                <a:lnTo>
                  <a:pt x="0" y="0"/>
                </a:lnTo>
                <a:lnTo>
                  <a:pt x="0" y="2540"/>
                </a:lnTo>
                <a:close/>
              </a:path>
            </a:pathLst>
          </a:custGeom>
          <a:solidFill>
            <a:srgbClr val="1F2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6878319" y="1104900"/>
            <a:ext cx="13970" cy="372110"/>
          </a:xfrm>
          <a:custGeom>
            <a:avLst/>
            <a:gdLst/>
            <a:ahLst/>
            <a:cxnLst/>
            <a:rect l="l" t="t" r="r" b="b"/>
            <a:pathLst>
              <a:path w="13970" h="372109">
                <a:moveTo>
                  <a:pt x="0" y="372109"/>
                </a:moveTo>
                <a:lnTo>
                  <a:pt x="13969" y="372109"/>
                </a:lnTo>
                <a:lnTo>
                  <a:pt x="13969" y="0"/>
                </a:lnTo>
                <a:lnTo>
                  <a:pt x="0" y="0"/>
                </a:lnTo>
                <a:lnTo>
                  <a:pt x="0" y="372109"/>
                </a:lnTo>
                <a:close/>
              </a:path>
            </a:pathLst>
          </a:custGeom>
          <a:solidFill>
            <a:srgbClr val="1F2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6878319" y="1102360"/>
            <a:ext cx="8255" cy="2540"/>
          </a:xfrm>
          <a:custGeom>
            <a:avLst/>
            <a:gdLst/>
            <a:ahLst/>
            <a:cxnLst/>
            <a:rect l="l" t="t" r="r" b="b"/>
            <a:pathLst>
              <a:path w="8254" h="2540">
                <a:moveTo>
                  <a:pt x="0" y="2540"/>
                </a:moveTo>
                <a:lnTo>
                  <a:pt x="7861" y="2540"/>
                </a:lnTo>
                <a:lnTo>
                  <a:pt x="7861" y="0"/>
                </a:lnTo>
                <a:lnTo>
                  <a:pt x="0" y="0"/>
                </a:lnTo>
                <a:lnTo>
                  <a:pt x="0" y="2540"/>
                </a:lnTo>
                <a:close/>
              </a:path>
            </a:pathLst>
          </a:custGeom>
          <a:solidFill>
            <a:srgbClr val="1F2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6878319" y="1101089"/>
            <a:ext cx="635" cy="1270"/>
          </a:xfrm>
          <a:custGeom>
            <a:avLst/>
            <a:gdLst/>
            <a:ahLst/>
            <a:cxnLst/>
            <a:rect l="l" t="t" r="r" b="b"/>
            <a:pathLst>
              <a:path w="634" h="1269">
                <a:moveTo>
                  <a:pt x="0" y="1269"/>
                </a:moveTo>
                <a:lnTo>
                  <a:pt x="151" y="1269"/>
                </a:lnTo>
                <a:lnTo>
                  <a:pt x="151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1F2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6889750" y="1104672"/>
            <a:ext cx="13970" cy="373380"/>
          </a:xfrm>
          <a:custGeom>
            <a:avLst/>
            <a:gdLst/>
            <a:ahLst/>
            <a:cxnLst/>
            <a:rect l="l" t="t" r="r" b="b"/>
            <a:pathLst>
              <a:path w="13970" h="373380">
                <a:moveTo>
                  <a:pt x="0" y="373158"/>
                </a:moveTo>
                <a:lnTo>
                  <a:pt x="13969" y="373158"/>
                </a:lnTo>
                <a:lnTo>
                  <a:pt x="13969" y="0"/>
                </a:lnTo>
                <a:lnTo>
                  <a:pt x="0" y="0"/>
                </a:lnTo>
                <a:lnTo>
                  <a:pt x="0" y="373158"/>
                </a:lnTo>
                <a:close/>
              </a:path>
            </a:pathLst>
          </a:custGeom>
          <a:solidFill>
            <a:srgbClr val="1F2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6901180" y="147320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0" y="1269"/>
                </a:moveTo>
                <a:lnTo>
                  <a:pt x="1870" y="1269"/>
                </a:lnTo>
                <a:lnTo>
                  <a:pt x="1870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1E2D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6901180" y="1468119"/>
            <a:ext cx="8890" cy="5080"/>
          </a:xfrm>
          <a:custGeom>
            <a:avLst/>
            <a:gdLst/>
            <a:ahLst/>
            <a:cxnLst/>
            <a:rect l="l" t="t" r="r" b="b"/>
            <a:pathLst>
              <a:path w="8890" h="5080">
                <a:moveTo>
                  <a:pt x="0" y="5080"/>
                </a:moveTo>
                <a:lnTo>
                  <a:pt x="8686" y="5080"/>
                </a:lnTo>
                <a:lnTo>
                  <a:pt x="8686" y="0"/>
                </a:lnTo>
                <a:lnTo>
                  <a:pt x="0" y="0"/>
                </a:lnTo>
                <a:lnTo>
                  <a:pt x="0" y="5080"/>
                </a:lnTo>
                <a:close/>
              </a:path>
            </a:pathLst>
          </a:custGeom>
          <a:solidFill>
            <a:srgbClr val="1E2D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6901180" y="1113789"/>
            <a:ext cx="12700" cy="354330"/>
          </a:xfrm>
          <a:custGeom>
            <a:avLst/>
            <a:gdLst/>
            <a:ahLst/>
            <a:cxnLst/>
            <a:rect l="l" t="t" r="r" b="b"/>
            <a:pathLst>
              <a:path w="12700" h="354330">
                <a:moveTo>
                  <a:pt x="0" y="354329"/>
                </a:moveTo>
                <a:lnTo>
                  <a:pt x="12700" y="354329"/>
                </a:lnTo>
                <a:lnTo>
                  <a:pt x="12700" y="0"/>
                </a:lnTo>
                <a:lnTo>
                  <a:pt x="0" y="0"/>
                </a:lnTo>
                <a:lnTo>
                  <a:pt x="0" y="354329"/>
                </a:lnTo>
                <a:close/>
              </a:path>
            </a:pathLst>
          </a:custGeom>
          <a:solidFill>
            <a:srgbClr val="1E2D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6901180" y="1108710"/>
            <a:ext cx="8255" cy="5080"/>
          </a:xfrm>
          <a:custGeom>
            <a:avLst/>
            <a:gdLst/>
            <a:ahLst/>
            <a:cxnLst/>
            <a:rect l="l" t="t" r="r" b="b"/>
            <a:pathLst>
              <a:path w="8254" h="5080">
                <a:moveTo>
                  <a:pt x="0" y="5080"/>
                </a:moveTo>
                <a:lnTo>
                  <a:pt x="7907" y="5080"/>
                </a:lnTo>
                <a:lnTo>
                  <a:pt x="7907" y="0"/>
                </a:lnTo>
                <a:lnTo>
                  <a:pt x="0" y="0"/>
                </a:lnTo>
                <a:lnTo>
                  <a:pt x="0" y="5080"/>
                </a:lnTo>
                <a:close/>
              </a:path>
            </a:pathLst>
          </a:custGeom>
          <a:solidFill>
            <a:srgbClr val="1E2D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6901180" y="1107439"/>
            <a:ext cx="635" cy="1270"/>
          </a:xfrm>
          <a:custGeom>
            <a:avLst/>
            <a:gdLst/>
            <a:ahLst/>
            <a:cxnLst/>
            <a:rect l="l" t="t" r="r" b="b"/>
            <a:pathLst>
              <a:path w="634" h="1269">
                <a:moveTo>
                  <a:pt x="0" y="1269"/>
                </a:moveTo>
                <a:lnTo>
                  <a:pt x="219" y="1269"/>
                </a:lnTo>
                <a:lnTo>
                  <a:pt x="219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1E2D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6911340" y="1112362"/>
            <a:ext cx="11430" cy="358140"/>
          </a:xfrm>
          <a:custGeom>
            <a:avLst/>
            <a:gdLst/>
            <a:ahLst/>
            <a:cxnLst/>
            <a:rect l="l" t="t" r="r" b="b"/>
            <a:pathLst>
              <a:path w="11429" h="358140">
                <a:moveTo>
                  <a:pt x="0" y="357545"/>
                </a:moveTo>
                <a:lnTo>
                  <a:pt x="11430" y="357545"/>
                </a:lnTo>
                <a:lnTo>
                  <a:pt x="11430" y="0"/>
                </a:lnTo>
                <a:lnTo>
                  <a:pt x="0" y="0"/>
                </a:lnTo>
                <a:lnTo>
                  <a:pt x="0" y="357545"/>
                </a:lnTo>
                <a:close/>
              </a:path>
            </a:pathLst>
          </a:custGeom>
          <a:solidFill>
            <a:srgbClr val="1E2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6922769" y="112268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3175">
            <a:solidFill>
              <a:srgbClr val="1D2C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1639570" y="1078230"/>
            <a:ext cx="5105400" cy="425450"/>
          </a:xfrm>
          <a:custGeom>
            <a:avLst/>
            <a:gdLst/>
            <a:ahLst/>
            <a:cxnLst/>
            <a:rect l="l" t="t" r="r" b="b"/>
            <a:pathLst>
              <a:path w="5105400" h="425450">
                <a:moveTo>
                  <a:pt x="4591050" y="0"/>
                </a:moveTo>
                <a:lnTo>
                  <a:pt x="514350" y="0"/>
                </a:lnTo>
                <a:lnTo>
                  <a:pt x="438536" y="462"/>
                </a:lnTo>
                <a:lnTo>
                  <a:pt x="366112" y="1812"/>
                </a:lnTo>
                <a:lnTo>
                  <a:pt x="297884" y="3993"/>
                </a:lnTo>
                <a:lnTo>
                  <a:pt x="234659" y="6946"/>
                </a:lnTo>
                <a:lnTo>
                  <a:pt x="177246" y="10615"/>
                </a:lnTo>
                <a:lnTo>
                  <a:pt x="126451" y="14942"/>
                </a:lnTo>
                <a:lnTo>
                  <a:pt x="83081" y="19870"/>
                </a:lnTo>
                <a:lnTo>
                  <a:pt x="21846" y="31301"/>
                </a:lnTo>
                <a:lnTo>
                  <a:pt x="0" y="44450"/>
                </a:lnTo>
                <a:lnTo>
                  <a:pt x="0" y="381000"/>
                </a:lnTo>
                <a:lnTo>
                  <a:pt x="47944" y="399557"/>
                </a:lnTo>
                <a:lnTo>
                  <a:pt x="126451" y="409992"/>
                </a:lnTo>
                <a:lnTo>
                  <a:pt x="177246" y="414405"/>
                </a:lnTo>
                <a:lnTo>
                  <a:pt x="234659" y="418183"/>
                </a:lnTo>
                <a:lnTo>
                  <a:pt x="297884" y="421250"/>
                </a:lnTo>
                <a:lnTo>
                  <a:pt x="366112" y="423534"/>
                </a:lnTo>
                <a:lnTo>
                  <a:pt x="438536" y="424958"/>
                </a:lnTo>
                <a:lnTo>
                  <a:pt x="514350" y="425450"/>
                </a:lnTo>
                <a:lnTo>
                  <a:pt x="4591050" y="425450"/>
                </a:lnTo>
                <a:lnTo>
                  <a:pt x="4666863" y="424958"/>
                </a:lnTo>
                <a:lnTo>
                  <a:pt x="4739287" y="423534"/>
                </a:lnTo>
                <a:lnTo>
                  <a:pt x="4807515" y="421250"/>
                </a:lnTo>
                <a:lnTo>
                  <a:pt x="4870740" y="418183"/>
                </a:lnTo>
                <a:lnTo>
                  <a:pt x="4928153" y="414405"/>
                </a:lnTo>
                <a:lnTo>
                  <a:pt x="4978948" y="409992"/>
                </a:lnTo>
                <a:lnTo>
                  <a:pt x="5022318" y="405018"/>
                </a:lnTo>
                <a:lnTo>
                  <a:pt x="5083553" y="393684"/>
                </a:lnTo>
                <a:lnTo>
                  <a:pt x="5105400" y="381000"/>
                </a:lnTo>
                <a:lnTo>
                  <a:pt x="5105400" y="44450"/>
                </a:lnTo>
                <a:lnTo>
                  <a:pt x="5057455" y="25342"/>
                </a:lnTo>
                <a:lnTo>
                  <a:pt x="4978948" y="14942"/>
                </a:lnTo>
                <a:lnTo>
                  <a:pt x="4928153" y="10615"/>
                </a:lnTo>
                <a:lnTo>
                  <a:pt x="4870740" y="6946"/>
                </a:lnTo>
                <a:lnTo>
                  <a:pt x="4807515" y="3993"/>
                </a:lnTo>
                <a:lnTo>
                  <a:pt x="4739287" y="1812"/>
                </a:lnTo>
                <a:lnTo>
                  <a:pt x="4666863" y="462"/>
                </a:lnTo>
                <a:lnTo>
                  <a:pt x="45910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1639570" y="1078230"/>
            <a:ext cx="5105400" cy="425450"/>
          </a:xfrm>
          <a:custGeom>
            <a:avLst/>
            <a:gdLst/>
            <a:ahLst/>
            <a:cxnLst/>
            <a:rect l="l" t="t" r="r" b="b"/>
            <a:pathLst>
              <a:path w="5105400" h="425450">
                <a:moveTo>
                  <a:pt x="0" y="355600"/>
                </a:moveTo>
                <a:lnTo>
                  <a:pt x="0" y="370840"/>
                </a:lnTo>
                <a:lnTo>
                  <a:pt x="590550" y="425450"/>
                </a:lnTo>
                <a:lnTo>
                  <a:pt x="759460" y="425450"/>
                </a:lnTo>
                <a:lnTo>
                  <a:pt x="0" y="355600"/>
                </a:lnTo>
                <a:close/>
              </a:path>
              <a:path w="5105400" h="425450">
                <a:moveTo>
                  <a:pt x="0" y="322580"/>
                </a:moveTo>
                <a:lnTo>
                  <a:pt x="0" y="339090"/>
                </a:lnTo>
                <a:lnTo>
                  <a:pt x="946150" y="425450"/>
                </a:lnTo>
                <a:lnTo>
                  <a:pt x="1115060" y="425450"/>
                </a:lnTo>
                <a:lnTo>
                  <a:pt x="0" y="322580"/>
                </a:lnTo>
                <a:close/>
              </a:path>
              <a:path w="5105400" h="425450">
                <a:moveTo>
                  <a:pt x="0" y="290830"/>
                </a:moveTo>
                <a:lnTo>
                  <a:pt x="0" y="306070"/>
                </a:lnTo>
                <a:lnTo>
                  <a:pt x="1299210" y="425450"/>
                </a:lnTo>
                <a:lnTo>
                  <a:pt x="1468120" y="425450"/>
                </a:lnTo>
                <a:lnTo>
                  <a:pt x="0" y="290830"/>
                </a:lnTo>
                <a:close/>
              </a:path>
              <a:path w="5105400" h="425450">
                <a:moveTo>
                  <a:pt x="0" y="256540"/>
                </a:moveTo>
                <a:lnTo>
                  <a:pt x="0" y="273050"/>
                </a:lnTo>
                <a:lnTo>
                  <a:pt x="1664970" y="425450"/>
                </a:lnTo>
                <a:lnTo>
                  <a:pt x="1833880" y="425450"/>
                </a:lnTo>
                <a:lnTo>
                  <a:pt x="0" y="256540"/>
                </a:lnTo>
                <a:close/>
              </a:path>
              <a:path w="5105400" h="425450">
                <a:moveTo>
                  <a:pt x="0" y="224790"/>
                </a:moveTo>
                <a:lnTo>
                  <a:pt x="0" y="240030"/>
                </a:lnTo>
                <a:lnTo>
                  <a:pt x="2020570" y="425450"/>
                </a:lnTo>
                <a:lnTo>
                  <a:pt x="2189480" y="425450"/>
                </a:lnTo>
                <a:lnTo>
                  <a:pt x="0" y="224790"/>
                </a:lnTo>
                <a:close/>
              </a:path>
              <a:path w="5105400" h="425450">
                <a:moveTo>
                  <a:pt x="0" y="191770"/>
                </a:moveTo>
                <a:lnTo>
                  <a:pt x="0" y="207010"/>
                </a:lnTo>
                <a:lnTo>
                  <a:pt x="2374900" y="425450"/>
                </a:lnTo>
                <a:lnTo>
                  <a:pt x="2543810" y="425450"/>
                </a:lnTo>
                <a:lnTo>
                  <a:pt x="0" y="191770"/>
                </a:lnTo>
                <a:close/>
              </a:path>
              <a:path w="5105400" h="425450">
                <a:moveTo>
                  <a:pt x="0" y="160020"/>
                </a:moveTo>
                <a:lnTo>
                  <a:pt x="0" y="175260"/>
                </a:lnTo>
                <a:lnTo>
                  <a:pt x="2729230" y="425450"/>
                </a:lnTo>
                <a:lnTo>
                  <a:pt x="2898140" y="425450"/>
                </a:lnTo>
                <a:lnTo>
                  <a:pt x="0" y="160020"/>
                </a:lnTo>
                <a:close/>
              </a:path>
              <a:path w="5105400" h="425450">
                <a:moveTo>
                  <a:pt x="0" y="127000"/>
                </a:moveTo>
                <a:lnTo>
                  <a:pt x="0" y="142240"/>
                </a:lnTo>
                <a:lnTo>
                  <a:pt x="3083560" y="425450"/>
                </a:lnTo>
                <a:lnTo>
                  <a:pt x="3252470" y="425450"/>
                </a:lnTo>
                <a:lnTo>
                  <a:pt x="0" y="127000"/>
                </a:lnTo>
                <a:close/>
              </a:path>
              <a:path w="5105400" h="425450">
                <a:moveTo>
                  <a:pt x="0" y="93980"/>
                </a:moveTo>
                <a:lnTo>
                  <a:pt x="0" y="109220"/>
                </a:lnTo>
                <a:lnTo>
                  <a:pt x="3437890" y="425450"/>
                </a:lnTo>
                <a:lnTo>
                  <a:pt x="3606800" y="425450"/>
                </a:lnTo>
                <a:lnTo>
                  <a:pt x="0" y="93980"/>
                </a:lnTo>
                <a:close/>
              </a:path>
              <a:path w="5105400" h="425450">
                <a:moveTo>
                  <a:pt x="0" y="60960"/>
                </a:moveTo>
                <a:lnTo>
                  <a:pt x="0" y="76200"/>
                </a:lnTo>
                <a:lnTo>
                  <a:pt x="3803650" y="425450"/>
                </a:lnTo>
                <a:lnTo>
                  <a:pt x="3972560" y="425450"/>
                </a:lnTo>
                <a:lnTo>
                  <a:pt x="0" y="60960"/>
                </a:lnTo>
                <a:close/>
              </a:path>
              <a:path w="5105400" h="425450">
                <a:moveTo>
                  <a:pt x="24130" y="30480"/>
                </a:moveTo>
                <a:lnTo>
                  <a:pt x="13930" y="33535"/>
                </a:lnTo>
                <a:lnTo>
                  <a:pt x="6350" y="36830"/>
                </a:lnTo>
                <a:lnTo>
                  <a:pt x="1627" y="40124"/>
                </a:lnTo>
                <a:lnTo>
                  <a:pt x="0" y="43180"/>
                </a:lnTo>
                <a:lnTo>
                  <a:pt x="4157980" y="425450"/>
                </a:lnTo>
                <a:lnTo>
                  <a:pt x="4326890" y="425450"/>
                </a:lnTo>
                <a:lnTo>
                  <a:pt x="24130" y="30480"/>
                </a:lnTo>
                <a:close/>
              </a:path>
              <a:path w="5105400" h="425450">
                <a:moveTo>
                  <a:pt x="170180" y="11430"/>
                </a:moveTo>
                <a:lnTo>
                  <a:pt x="87630" y="19050"/>
                </a:lnTo>
                <a:lnTo>
                  <a:pt x="4513580" y="425450"/>
                </a:lnTo>
                <a:lnTo>
                  <a:pt x="4591050" y="425450"/>
                </a:lnTo>
                <a:lnTo>
                  <a:pt x="4632801" y="425291"/>
                </a:lnTo>
                <a:lnTo>
                  <a:pt x="4653379" y="424914"/>
                </a:lnTo>
                <a:lnTo>
                  <a:pt x="4673600" y="424180"/>
                </a:lnTo>
                <a:lnTo>
                  <a:pt x="4674870" y="424180"/>
                </a:lnTo>
                <a:lnTo>
                  <a:pt x="170180" y="11430"/>
                </a:lnTo>
                <a:close/>
              </a:path>
              <a:path w="5105400" h="425450">
                <a:moveTo>
                  <a:pt x="8890" y="388620"/>
                </a:moveTo>
                <a:lnTo>
                  <a:pt x="12700" y="391160"/>
                </a:lnTo>
                <a:lnTo>
                  <a:pt x="19050" y="393700"/>
                </a:lnTo>
                <a:lnTo>
                  <a:pt x="26670" y="394970"/>
                </a:lnTo>
                <a:lnTo>
                  <a:pt x="27940" y="394970"/>
                </a:lnTo>
                <a:lnTo>
                  <a:pt x="33912" y="396676"/>
                </a:lnTo>
                <a:lnTo>
                  <a:pt x="40481" y="398145"/>
                </a:lnTo>
                <a:lnTo>
                  <a:pt x="55880" y="401320"/>
                </a:lnTo>
                <a:lnTo>
                  <a:pt x="57150" y="401320"/>
                </a:lnTo>
                <a:lnTo>
                  <a:pt x="74513" y="403979"/>
                </a:lnTo>
                <a:lnTo>
                  <a:pt x="94138" y="406400"/>
                </a:lnTo>
                <a:lnTo>
                  <a:pt x="139700" y="411480"/>
                </a:lnTo>
                <a:lnTo>
                  <a:pt x="140970" y="411480"/>
                </a:lnTo>
                <a:lnTo>
                  <a:pt x="252730" y="419100"/>
                </a:lnTo>
                <a:lnTo>
                  <a:pt x="254000" y="419100"/>
                </a:lnTo>
                <a:lnTo>
                  <a:pt x="286127" y="420786"/>
                </a:lnTo>
                <a:lnTo>
                  <a:pt x="319563" y="422116"/>
                </a:lnTo>
                <a:lnTo>
                  <a:pt x="389890" y="424180"/>
                </a:lnTo>
                <a:lnTo>
                  <a:pt x="8890" y="388620"/>
                </a:lnTo>
                <a:close/>
              </a:path>
              <a:path w="5105400" h="425450">
                <a:moveTo>
                  <a:pt x="408940" y="1270"/>
                </a:moveTo>
                <a:lnTo>
                  <a:pt x="376058" y="1488"/>
                </a:lnTo>
                <a:lnTo>
                  <a:pt x="344011" y="2063"/>
                </a:lnTo>
                <a:lnTo>
                  <a:pt x="281940" y="3810"/>
                </a:lnTo>
                <a:lnTo>
                  <a:pt x="4817110" y="420370"/>
                </a:lnTo>
                <a:lnTo>
                  <a:pt x="4818380" y="420370"/>
                </a:lnTo>
                <a:lnTo>
                  <a:pt x="4871720" y="418306"/>
                </a:lnTo>
                <a:lnTo>
                  <a:pt x="4896961" y="416976"/>
                </a:lnTo>
                <a:lnTo>
                  <a:pt x="4921250" y="415290"/>
                </a:lnTo>
                <a:lnTo>
                  <a:pt x="4922520" y="415290"/>
                </a:lnTo>
                <a:lnTo>
                  <a:pt x="408940" y="1270"/>
                </a:lnTo>
                <a:close/>
              </a:path>
              <a:path w="5105400" h="425450">
                <a:moveTo>
                  <a:pt x="753110" y="0"/>
                </a:moveTo>
                <a:lnTo>
                  <a:pt x="584200" y="0"/>
                </a:lnTo>
                <a:lnTo>
                  <a:pt x="5012690" y="406400"/>
                </a:lnTo>
                <a:lnTo>
                  <a:pt x="5046821" y="401320"/>
                </a:lnTo>
                <a:lnTo>
                  <a:pt x="5060731" y="398899"/>
                </a:lnTo>
                <a:lnTo>
                  <a:pt x="5072380" y="396240"/>
                </a:lnTo>
                <a:lnTo>
                  <a:pt x="753110" y="0"/>
                </a:lnTo>
                <a:close/>
              </a:path>
              <a:path w="5105400" h="425450">
                <a:moveTo>
                  <a:pt x="1107440" y="0"/>
                </a:moveTo>
                <a:lnTo>
                  <a:pt x="938530" y="0"/>
                </a:lnTo>
                <a:lnTo>
                  <a:pt x="5104130" y="382270"/>
                </a:lnTo>
                <a:lnTo>
                  <a:pt x="5104130" y="381000"/>
                </a:lnTo>
                <a:lnTo>
                  <a:pt x="5105400" y="381000"/>
                </a:lnTo>
                <a:lnTo>
                  <a:pt x="5105400" y="367030"/>
                </a:lnTo>
                <a:lnTo>
                  <a:pt x="1107440" y="0"/>
                </a:lnTo>
                <a:close/>
              </a:path>
              <a:path w="5105400" h="425450">
                <a:moveTo>
                  <a:pt x="1497330" y="0"/>
                </a:moveTo>
                <a:lnTo>
                  <a:pt x="1328420" y="0"/>
                </a:lnTo>
                <a:lnTo>
                  <a:pt x="5105400" y="346710"/>
                </a:lnTo>
                <a:lnTo>
                  <a:pt x="5105400" y="330200"/>
                </a:lnTo>
                <a:lnTo>
                  <a:pt x="1497330" y="0"/>
                </a:lnTo>
                <a:close/>
              </a:path>
              <a:path w="5105400" h="425450">
                <a:moveTo>
                  <a:pt x="1851660" y="0"/>
                </a:moveTo>
                <a:lnTo>
                  <a:pt x="1684020" y="0"/>
                </a:lnTo>
                <a:lnTo>
                  <a:pt x="5105400" y="313690"/>
                </a:lnTo>
                <a:lnTo>
                  <a:pt x="5105400" y="298450"/>
                </a:lnTo>
                <a:lnTo>
                  <a:pt x="1851660" y="0"/>
                </a:lnTo>
                <a:close/>
              </a:path>
              <a:path w="5105400" h="425450">
                <a:moveTo>
                  <a:pt x="2207260" y="0"/>
                </a:moveTo>
                <a:lnTo>
                  <a:pt x="2038350" y="0"/>
                </a:lnTo>
                <a:lnTo>
                  <a:pt x="5105400" y="280670"/>
                </a:lnTo>
                <a:lnTo>
                  <a:pt x="5105400" y="265430"/>
                </a:lnTo>
                <a:lnTo>
                  <a:pt x="2207260" y="0"/>
                </a:lnTo>
                <a:close/>
              </a:path>
              <a:path w="5105400" h="425450">
                <a:moveTo>
                  <a:pt x="2561590" y="0"/>
                </a:moveTo>
                <a:lnTo>
                  <a:pt x="2392680" y="0"/>
                </a:lnTo>
                <a:lnTo>
                  <a:pt x="5105400" y="248920"/>
                </a:lnTo>
                <a:lnTo>
                  <a:pt x="5105400" y="233680"/>
                </a:lnTo>
                <a:lnTo>
                  <a:pt x="2561590" y="0"/>
                </a:lnTo>
                <a:close/>
              </a:path>
              <a:path w="5105400" h="425450">
                <a:moveTo>
                  <a:pt x="2915920" y="0"/>
                </a:moveTo>
                <a:lnTo>
                  <a:pt x="2747010" y="0"/>
                </a:lnTo>
                <a:lnTo>
                  <a:pt x="5105400" y="215900"/>
                </a:lnTo>
                <a:lnTo>
                  <a:pt x="5105400" y="200660"/>
                </a:lnTo>
                <a:lnTo>
                  <a:pt x="2915920" y="0"/>
                </a:lnTo>
                <a:close/>
              </a:path>
              <a:path w="5105400" h="425450">
                <a:moveTo>
                  <a:pt x="3270250" y="0"/>
                </a:moveTo>
                <a:lnTo>
                  <a:pt x="3101340" y="0"/>
                </a:lnTo>
                <a:lnTo>
                  <a:pt x="5105400" y="184150"/>
                </a:lnTo>
                <a:lnTo>
                  <a:pt x="5105400" y="167640"/>
                </a:lnTo>
                <a:lnTo>
                  <a:pt x="3270250" y="0"/>
                </a:lnTo>
                <a:close/>
              </a:path>
              <a:path w="5105400" h="425450">
                <a:moveTo>
                  <a:pt x="3636010" y="0"/>
                </a:moveTo>
                <a:lnTo>
                  <a:pt x="3467100" y="0"/>
                </a:lnTo>
                <a:lnTo>
                  <a:pt x="5105400" y="149860"/>
                </a:lnTo>
                <a:lnTo>
                  <a:pt x="5105400" y="134620"/>
                </a:lnTo>
                <a:lnTo>
                  <a:pt x="3636010" y="0"/>
                </a:lnTo>
                <a:close/>
              </a:path>
              <a:path w="5105400" h="425450">
                <a:moveTo>
                  <a:pt x="3990340" y="0"/>
                </a:moveTo>
                <a:lnTo>
                  <a:pt x="3821430" y="0"/>
                </a:lnTo>
                <a:lnTo>
                  <a:pt x="5105400" y="116840"/>
                </a:lnTo>
                <a:lnTo>
                  <a:pt x="5105400" y="101600"/>
                </a:lnTo>
                <a:lnTo>
                  <a:pt x="3990340" y="0"/>
                </a:lnTo>
                <a:close/>
              </a:path>
              <a:path w="5105400" h="425450">
                <a:moveTo>
                  <a:pt x="4344670" y="0"/>
                </a:moveTo>
                <a:lnTo>
                  <a:pt x="4175760" y="0"/>
                </a:lnTo>
                <a:lnTo>
                  <a:pt x="5105400" y="85090"/>
                </a:lnTo>
                <a:lnTo>
                  <a:pt x="5105400" y="69850"/>
                </a:lnTo>
                <a:lnTo>
                  <a:pt x="4344670" y="0"/>
                </a:lnTo>
                <a:close/>
              </a:path>
              <a:path w="5105400" h="425450">
                <a:moveTo>
                  <a:pt x="4591050" y="0"/>
                </a:moveTo>
                <a:lnTo>
                  <a:pt x="4531360" y="0"/>
                </a:lnTo>
                <a:lnTo>
                  <a:pt x="5105400" y="52070"/>
                </a:lnTo>
                <a:lnTo>
                  <a:pt x="5105400" y="41910"/>
                </a:lnTo>
                <a:lnTo>
                  <a:pt x="5101590" y="38100"/>
                </a:lnTo>
                <a:lnTo>
                  <a:pt x="5096510" y="35560"/>
                </a:lnTo>
                <a:lnTo>
                  <a:pt x="4714240" y="1270"/>
                </a:lnTo>
                <a:lnTo>
                  <a:pt x="4684275" y="535"/>
                </a:lnTo>
                <a:lnTo>
                  <a:pt x="4591050" y="0"/>
                </a:lnTo>
                <a:close/>
              </a:path>
            </a:pathLst>
          </a:custGeom>
          <a:solidFill>
            <a:srgbClr val="CCCC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 txBox="1">
            <a:spLocks noGrp="1"/>
          </p:cNvSpPr>
          <p:nvPr>
            <p:ph type="title"/>
          </p:nvPr>
        </p:nvSpPr>
        <p:spPr>
          <a:xfrm>
            <a:off x="2081529" y="1134109"/>
            <a:ext cx="42437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4000A"/>
                </a:solidFill>
                <a:latin typeface="Arial"/>
                <a:cs typeface="Arial"/>
              </a:rPr>
              <a:t>CONNEXION </a:t>
            </a:r>
            <a:r>
              <a:rPr sz="2000" dirty="0">
                <a:solidFill>
                  <a:srgbClr val="C4000A"/>
                </a:solidFill>
                <a:latin typeface="Arial"/>
                <a:cs typeface="Arial"/>
              </a:rPr>
              <a:t>: </a:t>
            </a:r>
            <a:r>
              <a:rPr sz="2000" spc="-5" dirty="0">
                <a:solidFill>
                  <a:srgbClr val="C4000A"/>
                </a:solidFill>
                <a:latin typeface="Arial"/>
                <a:cs typeface="Arial"/>
              </a:rPr>
              <a:t>SPRINT </a:t>
            </a:r>
            <a:r>
              <a:rPr sz="2000" dirty="0">
                <a:solidFill>
                  <a:srgbClr val="C4000A"/>
                </a:solidFill>
                <a:latin typeface="Arial"/>
                <a:cs typeface="Arial"/>
              </a:rPr>
              <a:t>:</a:t>
            </a:r>
            <a:r>
              <a:rPr sz="2000" spc="-15" dirty="0">
                <a:solidFill>
                  <a:srgbClr val="C4000A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C4000A"/>
                </a:solidFill>
                <a:latin typeface="Arial"/>
                <a:cs typeface="Arial"/>
              </a:rPr>
              <a:t>UTILISATE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8" name="object 428"/>
          <p:cNvSpPr txBox="1"/>
          <p:nvPr/>
        </p:nvSpPr>
        <p:spPr>
          <a:xfrm>
            <a:off x="6318250" y="1070866"/>
            <a:ext cx="254000" cy="441959"/>
          </a:xfrm>
          <a:prstGeom prst="rect">
            <a:avLst/>
          </a:prstGeom>
          <a:solidFill>
            <a:srgbClr val="384872"/>
          </a:solidFill>
        </p:spPr>
        <p:txBody>
          <a:bodyPr vert="horz" wrap="square" lIns="0" tIns="755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95"/>
              </a:spcBef>
            </a:pPr>
            <a:r>
              <a:rPr sz="2000" b="1" dirty="0">
                <a:solidFill>
                  <a:srgbClr val="C4000A"/>
                </a:solidFill>
                <a:latin typeface="Arial"/>
                <a:cs typeface="Arial"/>
              </a:rPr>
              <a:t>U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9" name="object 429"/>
          <p:cNvSpPr txBox="1"/>
          <p:nvPr/>
        </p:nvSpPr>
        <p:spPr>
          <a:xfrm>
            <a:off x="6495834" y="1134109"/>
            <a:ext cx="4273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C4000A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0" name="Espace réservé du numéro de diapositive 429">
            <a:extLst>
              <a:ext uri="{FF2B5EF4-FFF2-40B4-BE49-F238E27FC236}">
                <a16:creationId xmlns:a16="http://schemas.microsoft.com/office/drawing/2014/main" id="{5B7A98E2-D58A-46FC-927E-9A20C59072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14</a:t>
            </a:fld>
            <a:endParaRPr lang="fr-F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0390" y="688618"/>
            <a:ext cx="7153275" cy="589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15"/>
              </a:lnSpc>
              <a:spcBef>
                <a:spcPts val="100"/>
              </a:spcBef>
              <a:tabLst>
                <a:tab pos="1295400" algn="l"/>
              </a:tabLst>
            </a:pPr>
            <a:r>
              <a:rPr sz="2400" b="1" spc="-5" dirty="0">
                <a:solidFill>
                  <a:srgbClr val="C4000A"/>
                </a:solidFill>
                <a:latin typeface="Arial"/>
                <a:cs typeface="Arial"/>
              </a:rPr>
              <a:t>SPRINT </a:t>
            </a:r>
            <a:r>
              <a:rPr sz="2400" b="1" dirty="0">
                <a:solidFill>
                  <a:srgbClr val="C4000A"/>
                </a:solidFill>
                <a:latin typeface="Arial"/>
                <a:cs typeface="Arial"/>
              </a:rPr>
              <a:t>1	:</a:t>
            </a:r>
            <a:r>
              <a:rPr sz="2400" b="1" spc="-5" dirty="0">
                <a:solidFill>
                  <a:srgbClr val="C4000A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C4000A"/>
                </a:solidFill>
                <a:latin typeface="Arial"/>
                <a:cs typeface="Arial"/>
              </a:rPr>
              <a:t>CONSULTEUR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245"/>
              </a:lnSpc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390" y="2101850"/>
            <a:ext cx="8470900" cy="243791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ct val="200000"/>
              </a:lnSpc>
              <a:spcBef>
                <a:spcPts val="254"/>
              </a:spcBef>
              <a:tabLst>
                <a:tab pos="1057275" algn="l"/>
                <a:tab pos="1791335" algn="l"/>
                <a:tab pos="1849755" algn="l"/>
                <a:tab pos="3320415" algn="l"/>
                <a:tab pos="3347085" algn="l"/>
                <a:tab pos="3433445" algn="l"/>
                <a:tab pos="4192904" algn="l"/>
                <a:tab pos="4252595" algn="l"/>
                <a:tab pos="4676775" algn="l"/>
                <a:tab pos="4832985" algn="l"/>
                <a:tab pos="7566025" algn="l"/>
              </a:tabLst>
            </a:pPr>
            <a:r>
              <a:rPr lang="fr-FR" sz="2000" spc="-5" dirty="0">
                <a:latin typeface="Arial"/>
                <a:cs typeface="Arial"/>
              </a:rPr>
              <a:t>Cette opération </a:t>
            </a:r>
            <a:r>
              <a:rPr lang="fr-FR" sz="2000" dirty="0">
                <a:latin typeface="Arial"/>
                <a:cs typeface="Arial"/>
              </a:rPr>
              <a:t>est réalisée grâce à</a:t>
            </a:r>
            <a:r>
              <a:rPr lang="fr-FR" sz="2000" spc="-30" dirty="0">
                <a:latin typeface="Arial"/>
                <a:cs typeface="Arial"/>
              </a:rPr>
              <a:t> </a:t>
            </a:r>
            <a:r>
              <a:rPr lang="fr-FR" sz="2000" dirty="0">
                <a:latin typeface="Arial"/>
                <a:cs typeface="Arial"/>
              </a:rPr>
              <a:t>un </a:t>
            </a:r>
            <a:r>
              <a:rPr lang="fr-FR" sz="2000" dirty="0">
                <a:solidFill>
                  <a:srgbClr val="00007F"/>
                </a:solidFill>
                <a:latin typeface="Arial"/>
                <a:cs typeface="Arial"/>
                <a:hlinkClick r:id="rId2"/>
              </a:rPr>
              <a:t>sy</a:t>
            </a:r>
            <a:r>
              <a:rPr lang="fr-FR" sz="2000" spc="5" dirty="0">
                <a:solidFill>
                  <a:srgbClr val="00007F"/>
                </a:solidFill>
                <a:latin typeface="Arial"/>
                <a:cs typeface="Arial"/>
                <a:hlinkClick r:id="rId2"/>
              </a:rPr>
              <a:t>s</a:t>
            </a:r>
            <a:r>
              <a:rPr lang="fr-FR" sz="2000" spc="-10" dirty="0">
                <a:solidFill>
                  <a:srgbClr val="00007F"/>
                </a:solidFill>
                <a:latin typeface="Arial"/>
                <a:cs typeface="Arial"/>
                <a:hlinkClick r:id="rId2"/>
              </a:rPr>
              <a:t>t</a:t>
            </a:r>
            <a:r>
              <a:rPr lang="fr-FR" sz="2000" spc="5" dirty="0">
                <a:solidFill>
                  <a:srgbClr val="00007F"/>
                </a:solidFill>
                <a:latin typeface="Arial"/>
                <a:cs typeface="Arial"/>
                <a:hlinkClick r:id="rId2"/>
              </a:rPr>
              <a:t>è</a:t>
            </a:r>
            <a:r>
              <a:rPr lang="fr-FR" sz="2000" spc="-10" dirty="0">
                <a:solidFill>
                  <a:srgbClr val="00007F"/>
                </a:solidFill>
                <a:latin typeface="Arial"/>
                <a:cs typeface="Arial"/>
                <a:hlinkClick r:id="rId2"/>
              </a:rPr>
              <a:t>m</a:t>
            </a:r>
            <a:r>
              <a:rPr lang="fr-FR" sz="2000" dirty="0">
                <a:solidFill>
                  <a:srgbClr val="00007F"/>
                </a:solidFill>
                <a:latin typeface="Arial"/>
                <a:cs typeface="Arial"/>
                <a:hlinkClick r:id="rId2"/>
              </a:rPr>
              <a:t>e </a:t>
            </a:r>
            <a:r>
              <a:rPr lang="fr-FR" sz="2000" spc="5" dirty="0">
                <a:solidFill>
                  <a:srgbClr val="00007F"/>
                </a:solidFill>
                <a:latin typeface="Arial"/>
                <a:cs typeface="Arial"/>
                <a:hlinkClick r:id="rId2"/>
              </a:rPr>
              <a:t>d</a:t>
            </a:r>
            <a:r>
              <a:rPr lang="fr-FR" sz="2000" dirty="0">
                <a:solidFill>
                  <a:srgbClr val="00007F"/>
                </a:solidFill>
                <a:latin typeface="Arial"/>
                <a:cs typeface="Arial"/>
                <a:hlinkClick r:id="rId2"/>
              </a:rPr>
              <a:t>e </a:t>
            </a:r>
            <a:r>
              <a:rPr lang="fr-FR" sz="2000" spc="-5" dirty="0">
                <a:solidFill>
                  <a:srgbClr val="00007F"/>
                </a:solidFill>
                <a:latin typeface="Arial"/>
                <a:cs typeface="Arial"/>
                <a:hlinkClick r:id="rId2"/>
              </a:rPr>
              <a:t>p</a:t>
            </a:r>
            <a:r>
              <a:rPr lang="fr-FR" sz="2000" spc="5" dirty="0">
                <a:solidFill>
                  <a:srgbClr val="00007F"/>
                </a:solidFill>
                <a:latin typeface="Arial"/>
                <a:cs typeface="Arial"/>
                <a:hlinkClick r:id="rId2"/>
              </a:rPr>
              <a:t>os</a:t>
            </a:r>
            <a:r>
              <a:rPr lang="fr-FR" sz="2000" spc="-5" dirty="0">
                <a:solidFill>
                  <a:srgbClr val="00007F"/>
                </a:solidFill>
                <a:latin typeface="Arial"/>
                <a:cs typeface="Arial"/>
                <a:hlinkClick r:id="rId2"/>
              </a:rPr>
              <a:t>i</a:t>
            </a:r>
            <a:r>
              <a:rPr lang="fr-FR" sz="2000" spc="-10" dirty="0">
                <a:solidFill>
                  <a:srgbClr val="00007F"/>
                </a:solidFill>
                <a:latin typeface="Arial"/>
                <a:cs typeface="Arial"/>
                <a:hlinkClick r:id="rId2"/>
              </a:rPr>
              <a:t>t</a:t>
            </a:r>
            <a:r>
              <a:rPr lang="fr-FR" sz="2000" dirty="0">
                <a:solidFill>
                  <a:srgbClr val="00007F"/>
                </a:solidFill>
                <a:latin typeface="Arial"/>
                <a:cs typeface="Arial"/>
                <a:hlinkClick r:id="rId2"/>
              </a:rPr>
              <a:t>i</a:t>
            </a:r>
            <a:r>
              <a:rPr lang="fr-FR" sz="2000" spc="-5" dirty="0">
                <a:solidFill>
                  <a:srgbClr val="00007F"/>
                </a:solidFill>
                <a:latin typeface="Arial"/>
                <a:cs typeface="Arial"/>
                <a:hlinkClick r:id="rId2"/>
              </a:rPr>
              <a:t>o</a:t>
            </a:r>
            <a:r>
              <a:rPr lang="fr-FR" sz="2000" spc="5" dirty="0">
                <a:solidFill>
                  <a:srgbClr val="00007F"/>
                </a:solidFill>
                <a:latin typeface="Arial"/>
                <a:cs typeface="Arial"/>
                <a:hlinkClick r:id="rId2"/>
              </a:rPr>
              <a:t>n</a:t>
            </a:r>
            <a:r>
              <a:rPr lang="fr-FR" sz="2000" spc="-5" dirty="0">
                <a:solidFill>
                  <a:srgbClr val="00007F"/>
                </a:solidFill>
                <a:latin typeface="Arial"/>
                <a:cs typeface="Arial"/>
                <a:hlinkClick r:id="rId2"/>
              </a:rPr>
              <a:t>n</a:t>
            </a:r>
            <a:r>
              <a:rPr lang="fr-FR" sz="2000" spc="5" dirty="0">
                <a:solidFill>
                  <a:srgbClr val="00007F"/>
                </a:solidFill>
                <a:latin typeface="Arial"/>
                <a:cs typeface="Arial"/>
                <a:hlinkClick r:id="rId2"/>
              </a:rPr>
              <a:t>e</a:t>
            </a:r>
            <a:r>
              <a:rPr lang="fr-FR" sz="2000" dirty="0">
                <a:solidFill>
                  <a:srgbClr val="00007F"/>
                </a:solidFill>
                <a:latin typeface="Arial"/>
                <a:cs typeface="Arial"/>
                <a:hlinkClick r:id="rId2"/>
              </a:rPr>
              <a:t>m</a:t>
            </a:r>
            <a:r>
              <a:rPr lang="fr-FR" sz="2000" spc="-5" dirty="0">
                <a:solidFill>
                  <a:srgbClr val="00007F"/>
                </a:solidFill>
                <a:latin typeface="Arial"/>
                <a:cs typeface="Arial"/>
                <a:hlinkClick r:id="rId2"/>
              </a:rPr>
              <a:t>e</a:t>
            </a:r>
            <a:r>
              <a:rPr lang="fr-FR" sz="2000" spc="5" dirty="0">
                <a:solidFill>
                  <a:srgbClr val="00007F"/>
                </a:solidFill>
                <a:latin typeface="Arial"/>
                <a:cs typeface="Arial"/>
                <a:hlinkClick r:id="rId2"/>
              </a:rPr>
              <a:t>n</a:t>
            </a:r>
            <a:r>
              <a:rPr lang="fr-FR" sz="2000" dirty="0">
                <a:solidFill>
                  <a:srgbClr val="00007F"/>
                </a:solidFill>
                <a:latin typeface="Arial"/>
                <a:cs typeface="Arial"/>
                <a:hlinkClick r:id="rId2"/>
              </a:rPr>
              <a:t>t</a:t>
            </a:r>
            <a:r>
              <a:rPr lang="fr-FR" sz="2000" spc="-15" dirty="0">
                <a:solidFill>
                  <a:srgbClr val="00007F"/>
                </a:solidFill>
                <a:latin typeface="Arial"/>
                <a:cs typeface="Arial"/>
                <a:hlinkClick r:id="rId2"/>
              </a:rPr>
              <a:t> </a:t>
            </a:r>
            <a:r>
              <a:rPr lang="fr-FR" sz="2000" spc="5" dirty="0">
                <a:solidFill>
                  <a:srgbClr val="00007F"/>
                </a:solidFill>
                <a:latin typeface="Arial"/>
                <a:cs typeface="Arial"/>
                <a:hlinkClick r:id="rId2"/>
              </a:rPr>
              <a:t>pa</a:t>
            </a:r>
            <a:r>
              <a:rPr lang="fr-FR" sz="2000" dirty="0">
                <a:solidFill>
                  <a:srgbClr val="00007F"/>
                </a:solidFill>
                <a:latin typeface="Arial"/>
                <a:cs typeface="Arial"/>
                <a:hlinkClick r:id="rId2"/>
              </a:rPr>
              <a:t>r</a:t>
            </a:r>
            <a:r>
              <a:rPr lang="fr-FR" sz="2000" spc="-5" dirty="0">
                <a:solidFill>
                  <a:srgbClr val="00007F"/>
                </a:solidFill>
                <a:latin typeface="Arial"/>
                <a:cs typeface="Arial"/>
                <a:hlinkClick r:id="rId2"/>
              </a:rPr>
              <a:t> </a:t>
            </a:r>
            <a:r>
              <a:rPr lang="fr-FR" sz="2000" spc="5" dirty="0">
                <a:solidFill>
                  <a:srgbClr val="00007F"/>
                </a:solidFill>
                <a:latin typeface="Arial"/>
                <a:cs typeface="Arial"/>
                <a:hlinkClick r:id="rId2"/>
              </a:rPr>
              <a:t>s</a:t>
            </a:r>
            <a:r>
              <a:rPr lang="fr-FR" sz="2000" spc="-5" dirty="0">
                <a:solidFill>
                  <a:srgbClr val="00007F"/>
                </a:solidFill>
                <a:latin typeface="Arial"/>
                <a:cs typeface="Arial"/>
                <a:hlinkClick r:id="rId2"/>
              </a:rPr>
              <a:t>a</a:t>
            </a:r>
            <a:r>
              <a:rPr lang="fr-FR" sz="2000" spc="-10" dirty="0">
                <a:solidFill>
                  <a:srgbClr val="00007F"/>
                </a:solidFill>
                <a:latin typeface="Arial"/>
                <a:cs typeface="Arial"/>
                <a:hlinkClick r:id="rId2"/>
              </a:rPr>
              <a:t>t</a:t>
            </a:r>
            <a:r>
              <a:rPr lang="fr-FR" sz="2000" spc="5" dirty="0">
                <a:solidFill>
                  <a:srgbClr val="00007F"/>
                </a:solidFill>
                <a:latin typeface="Arial"/>
                <a:cs typeface="Arial"/>
                <a:hlinkClick r:id="rId2"/>
              </a:rPr>
              <a:t>e</a:t>
            </a:r>
            <a:r>
              <a:rPr lang="fr-FR" sz="2000" dirty="0">
                <a:solidFill>
                  <a:srgbClr val="00007F"/>
                </a:solidFill>
                <a:latin typeface="Arial"/>
                <a:cs typeface="Arial"/>
                <a:hlinkClick r:id="rId2"/>
              </a:rPr>
              <a:t>l</a:t>
            </a:r>
            <a:r>
              <a:rPr lang="fr-FR" sz="2000" spc="-5" dirty="0">
                <a:solidFill>
                  <a:srgbClr val="00007F"/>
                </a:solidFill>
                <a:latin typeface="Arial"/>
                <a:cs typeface="Arial"/>
                <a:hlinkClick r:id="rId2"/>
              </a:rPr>
              <a:t>li</a:t>
            </a:r>
            <a:r>
              <a:rPr lang="fr-FR" sz="2000" dirty="0">
                <a:solidFill>
                  <a:srgbClr val="00007F"/>
                </a:solidFill>
                <a:latin typeface="Arial"/>
                <a:cs typeface="Arial"/>
                <a:hlinkClick r:id="rId2"/>
              </a:rPr>
              <a:t>t</a:t>
            </a:r>
            <a:r>
              <a:rPr lang="fr-FR" sz="2000" spc="-5" dirty="0">
                <a:solidFill>
                  <a:srgbClr val="00007F"/>
                </a:solidFill>
                <a:latin typeface="Arial"/>
                <a:cs typeface="Arial"/>
                <a:hlinkClick r:id="rId2"/>
              </a:rPr>
              <a:t>e</a:t>
            </a:r>
            <a:r>
              <a:rPr lang="fr-FR" sz="2000" dirty="0">
                <a:solidFill>
                  <a:srgbClr val="00007F"/>
                </a:solidFill>
                <a:latin typeface="Arial"/>
                <a:cs typeface="Arial"/>
                <a:hlinkClick r:id="rId2"/>
              </a:rPr>
              <a:t>s</a:t>
            </a:r>
            <a:r>
              <a:rPr lang="fr-FR" sz="200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lang="fr-FR" sz="2000" spc="5" dirty="0">
                <a:latin typeface="Arial"/>
                <a:cs typeface="Arial"/>
              </a:rPr>
              <a:t>e</a:t>
            </a:r>
            <a:r>
              <a:rPr lang="fr-FR" sz="2000" dirty="0">
                <a:latin typeface="Arial"/>
                <a:cs typeface="Arial"/>
              </a:rPr>
              <a:t>t</a:t>
            </a:r>
            <a:r>
              <a:rPr lang="fr-FR" sz="2000" spc="-15" dirty="0">
                <a:latin typeface="Arial"/>
                <a:cs typeface="Arial"/>
              </a:rPr>
              <a:t> </a:t>
            </a:r>
            <a:r>
              <a:rPr lang="fr-FR" sz="2000" spc="5" dirty="0">
                <a:latin typeface="Arial"/>
                <a:cs typeface="Arial"/>
              </a:rPr>
              <a:t>u</a:t>
            </a:r>
            <a:r>
              <a:rPr lang="fr-FR" sz="2000" dirty="0">
                <a:latin typeface="Arial"/>
                <a:cs typeface="Arial"/>
              </a:rPr>
              <a:t>n </a:t>
            </a:r>
            <a:r>
              <a:rPr lang="fr-FR" sz="2000" dirty="0" err="1">
                <a:latin typeface="Arial"/>
                <a:cs typeface="Arial"/>
              </a:rPr>
              <a:t>r</a:t>
            </a:r>
            <a:r>
              <a:rPr lang="fr-FR" sz="2000" spc="5" dirty="0" err="1">
                <a:latin typeface="Arial"/>
                <a:cs typeface="Arial"/>
              </a:rPr>
              <a:t>é</a:t>
            </a:r>
            <a:r>
              <a:rPr lang="fr-FR" sz="2000" dirty="0" err="1">
                <a:latin typeface="Arial"/>
                <a:cs typeface="Arial"/>
              </a:rPr>
              <a:t>c</a:t>
            </a:r>
            <a:r>
              <a:rPr lang="fr-FR" sz="2000" spc="5" dirty="0" err="1">
                <a:latin typeface="Arial"/>
                <a:cs typeface="Arial"/>
              </a:rPr>
              <a:t>ep</a:t>
            </a:r>
            <a:r>
              <a:rPr lang="fr-FR" sz="2000" spc="-10" dirty="0" err="1">
                <a:latin typeface="Arial"/>
                <a:cs typeface="Arial"/>
              </a:rPr>
              <a:t>t</a:t>
            </a:r>
            <a:r>
              <a:rPr lang="fr-FR" sz="2000" spc="-5" dirty="0" err="1">
                <a:latin typeface="Arial"/>
                <a:cs typeface="Arial"/>
              </a:rPr>
              <a:t>e</a:t>
            </a:r>
            <a:r>
              <a:rPr lang="fr-FR" sz="2000" spc="5" dirty="0" err="1">
                <a:latin typeface="Arial"/>
                <a:cs typeface="Arial"/>
              </a:rPr>
              <a:t>u</a:t>
            </a:r>
            <a:r>
              <a:rPr lang="fr-FR" sz="2000" dirty="0" err="1">
                <a:latin typeface="Arial"/>
                <a:cs typeface="Arial"/>
              </a:rPr>
              <a:t>r</a:t>
            </a:r>
            <a:r>
              <a:rPr lang="fr-FR" sz="2000" spc="-10" dirty="0" err="1">
                <a:solidFill>
                  <a:srgbClr val="00007F"/>
                </a:solidFill>
                <a:latin typeface="Arial"/>
                <a:cs typeface="Arial"/>
                <a:hlinkClick r:id="rId3"/>
              </a:rPr>
              <a:t>G</a:t>
            </a:r>
            <a:r>
              <a:rPr lang="fr-FR" sz="2000" dirty="0" err="1">
                <a:solidFill>
                  <a:srgbClr val="00007F"/>
                </a:solidFill>
                <a:latin typeface="Arial"/>
                <a:cs typeface="Arial"/>
                <a:hlinkClick r:id="rId3"/>
              </a:rPr>
              <a:t>PS</a:t>
            </a:r>
            <a:r>
              <a:rPr lang="fr-FR" sz="200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lang="fr-FR" sz="2000" dirty="0">
                <a:latin typeface="Arial"/>
                <a:cs typeface="Arial"/>
              </a:rPr>
              <a:t>ou</a:t>
            </a:r>
            <a:r>
              <a:rPr lang="fr-FR" sz="2000" spc="-80" dirty="0">
                <a:latin typeface="Arial"/>
                <a:cs typeface="Arial"/>
              </a:rPr>
              <a:t> </a:t>
            </a:r>
            <a:r>
              <a:rPr lang="fr-FR" sz="2000" spc="-5" dirty="0">
                <a:latin typeface="Arial"/>
                <a:cs typeface="Arial"/>
              </a:rPr>
              <a:t>un</a:t>
            </a:r>
          </a:p>
          <a:p>
            <a:pPr marL="12700" marR="5080">
              <a:lnSpc>
                <a:spcPct val="200000"/>
              </a:lnSpc>
              <a:spcBef>
                <a:spcPts val="254"/>
              </a:spcBef>
              <a:tabLst>
                <a:tab pos="1057275" algn="l"/>
                <a:tab pos="1791335" algn="l"/>
                <a:tab pos="1849755" algn="l"/>
                <a:tab pos="3320415" algn="l"/>
                <a:tab pos="3347085" algn="l"/>
                <a:tab pos="3433445" algn="l"/>
                <a:tab pos="4192904" algn="l"/>
                <a:tab pos="4252595" algn="l"/>
                <a:tab pos="4676775" algn="l"/>
                <a:tab pos="4832985" algn="l"/>
                <a:tab pos="7566025" algn="l"/>
              </a:tabLst>
            </a:pPr>
            <a:r>
              <a:rPr lang="fr-FR" sz="2000" spc="-5" dirty="0">
                <a:latin typeface="Arial"/>
                <a:cs typeface="Arial"/>
              </a:rPr>
              <a:t>terminal	</a:t>
            </a:r>
            <a:r>
              <a:rPr lang="fr-FR" sz="2000" spc="-5" dirty="0">
                <a:solidFill>
                  <a:srgbClr val="00007F"/>
                </a:solidFill>
                <a:latin typeface="Arial"/>
                <a:cs typeface="Arial"/>
                <a:hlinkClick r:id="rId4"/>
              </a:rPr>
              <a:t>Wi-Fi</a:t>
            </a:r>
            <a:r>
              <a:rPr lang="fr-FR" sz="2000" spc="-5" dirty="0">
                <a:solidFill>
                  <a:srgbClr val="00007F"/>
                </a:solidFill>
                <a:latin typeface="Arial"/>
                <a:cs typeface="Arial"/>
              </a:rPr>
              <a:t>	</a:t>
            </a:r>
            <a:r>
              <a:rPr lang="fr-FR" sz="2000" dirty="0">
                <a:latin typeface="Arial"/>
                <a:cs typeface="Arial"/>
              </a:rPr>
              <a:t>peut </a:t>
            </a:r>
            <a:r>
              <a:rPr lang="fr-FR" sz="2000" spc="-5" dirty="0">
                <a:latin typeface="Arial"/>
                <a:cs typeface="Arial"/>
              </a:rPr>
              <a:t>utiliser </a:t>
            </a:r>
            <a:r>
              <a:rPr lang="fr-FR" sz="2000" dirty="0">
                <a:latin typeface="Arial"/>
                <a:cs typeface="Arial"/>
              </a:rPr>
              <a:t>la même méthode </a:t>
            </a:r>
            <a:r>
              <a:rPr lang="fr-FR" sz="2000" spc="-5" dirty="0">
                <a:latin typeface="Arial"/>
                <a:cs typeface="Arial"/>
              </a:rPr>
              <a:t>en </a:t>
            </a:r>
            <a:r>
              <a:rPr lang="fr-FR" sz="2000" dirty="0">
                <a:latin typeface="Arial"/>
                <a:cs typeface="Arial"/>
              </a:rPr>
              <a:t>se basant sur les  </a:t>
            </a:r>
            <a:r>
              <a:rPr lang="fr-FR" sz="2000" spc="-5" dirty="0">
                <a:latin typeface="Arial"/>
                <a:cs typeface="Arial"/>
              </a:rPr>
              <a:t>identifiants</a:t>
            </a:r>
            <a:r>
              <a:rPr lang="fr-FR" sz="2000" spc="10" dirty="0">
                <a:latin typeface="Arial"/>
                <a:cs typeface="Arial"/>
              </a:rPr>
              <a:t> </a:t>
            </a:r>
            <a:r>
              <a:rPr lang="fr-FR" sz="2000" dirty="0">
                <a:latin typeface="Arial"/>
                <a:cs typeface="Arial"/>
              </a:rPr>
              <a:t>des		</a:t>
            </a:r>
            <a:r>
              <a:rPr lang="fr-FR" sz="2000" dirty="0">
                <a:solidFill>
                  <a:srgbClr val="00007F"/>
                </a:solidFill>
                <a:latin typeface="Arial"/>
                <a:cs typeface="Arial"/>
                <a:hlinkClick r:id="rId5"/>
              </a:rPr>
              <a:t>bornes</a:t>
            </a:r>
            <a:r>
              <a:rPr lang="fr-FR" sz="2000" spc="10" dirty="0">
                <a:solidFill>
                  <a:srgbClr val="00007F"/>
                </a:solidFill>
                <a:latin typeface="Arial"/>
                <a:cs typeface="Arial"/>
                <a:hlinkClick r:id="rId5"/>
              </a:rPr>
              <a:t> </a:t>
            </a:r>
            <a:r>
              <a:rPr lang="fr-FR" sz="2000" dirty="0">
                <a:solidFill>
                  <a:srgbClr val="00007F"/>
                </a:solidFill>
                <a:latin typeface="Arial"/>
                <a:cs typeface="Arial"/>
                <a:hlinkClick r:id="rId5"/>
              </a:rPr>
              <a:t>Wi-Fi</a:t>
            </a:r>
            <a:r>
              <a:rPr lang="fr-FR" sz="2000" dirty="0">
                <a:solidFill>
                  <a:srgbClr val="00007F"/>
                </a:solidFill>
                <a:latin typeface="Arial"/>
                <a:cs typeface="Arial"/>
              </a:rPr>
              <a:t>			</a:t>
            </a:r>
            <a:r>
              <a:rPr lang="fr-FR" sz="2000" dirty="0">
                <a:latin typeface="Arial"/>
                <a:cs typeface="Arial"/>
              </a:rPr>
              <a:t>(</a:t>
            </a:r>
            <a:r>
              <a:rPr lang="fr-FR" sz="2000" dirty="0">
                <a:solidFill>
                  <a:srgbClr val="00007F"/>
                </a:solidFill>
                <a:latin typeface="Arial"/>
                <a:cs typeface="Arial"/>
                <a:hlinkClick r:id="rId6"/>
              </a:rPr>
              <a:t>SSID</a:t>
            </a:r>
            <a:r>
              <a:rPr lang="fr-FR" sz="2000" dirty="0">
                <a:solidFill>
                  <a:srgbClr val="00007F"/>
                </a:solidFill>
                <a:latin typeface="Arial"/>
                <a:cs typeface="Arial"/>
              </a:rPr>
              <a:t>		</a:t>
            </a:r>
            <a:r>
              <a:rPr lang="fr-FR" sz="2000" dirty="0">
                <a:latin typeface="Arial"/>
                <a:cs typeface="Arial"/>
              </a:rPr>
              <a:t>ou	</a:t>
            </a:r>
            <a:r>
              <a:rPr lang="fr-FR" sz="2000" dirty="0">
                <a:solidFill>
                  <a:srgbClr val="00007F"/>
                </a:solidFill>
                <a:latin typeface="Arial"/>
                <a:cs typeface="Arial"/>
                <a:hlinkClick r:id="rId7"/>
              </a:rPr>
              <a:t>adresses MAC</a:t>
            </a:r>
            <a:r>
              <a:rPr lang="fr-FR" sz="2000" dirty="0">
                <a:latin typeface="Arial"/>
                <a:cs typeface="Arial"/>
              </a:rPr>
              <a:t>) </a:t>
            </a:r>
            <a:r>
              <a:rPr lang="fr-FR" sz="2000" spc="-5" dirty="0">
                <a:latin typeface="Arial"/>
                <a:cs typeface="Arial"/>
              </a:rPr>
              <a:t>qu'il détecte. 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DC6899-AAD4-4D02-B852-CBF57DF74EA0}"/>
              </a:ext>
            </a:extLst>
          </p:cNvPr>
          <p:cNvSpPr/>
          <p:nvPr/>
        </p:nvSpPr>
        <p:spPr>
          <a:xfrm>
            <a:off x="580390" y="1549578"/>
            <a:ext cx="3082895" cy="4090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ts val="2240"/>
              </a:lnSpc>
              <a:tabLst>
                <a:tab pos="1496695" algn="l"/>
              </a:tabLst>
            </a:pPr>
            <a:r>
              <a:rPr lang="fr-FR" sz="3600" spc="-5" dirty="0">
                <a:solidFill>
                  <a:srgbClr val="00B0F0"/>
                </a:solidFill>
                <a:latin typeface="Arial"/>
                <a:cs typeface="Arial"/>
              </a:rPr>
              <a:t>Localisation	</a:t>
            </a:r>
            <a:r>
              <a:rPr lang="fr-FR" sz="3600" dirty="0">
                <a:solidFill>
                  <a:srgbClr val="00B0F0"/>
                </a:solidFill>
                <a:latin typeface="Arial"/>
                <a:cs typeface="Arial"/>
              </a:rPr>
              <a:t>: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A78345-F862-45E8-A483-625A4DE7D81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15</a:t>
            </a:fld>
            <a:endParaRPr lang="fr-F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1500" y="1416050"/>
            <a:ext cx="6017261" cy="4403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103A24F-510E-458F-AD53-6E1DC4FB9C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16</a:t>
            </a:fld>
            <a:endParaRPr lang="fr-F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90" y="1524000"/>
            <a:ext cx="9211310" cy="2507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5661">
              <a:lnSpc>
                <a:spcPct val="200000"/>
              </a:lnSpc>
              <a:buSzPct val="95000"/>
              <a:tabLst>
                <a:tab pos="1062990" algn="l"/>
              </a:tabLst>
            </a:pPr>
            <a:r>
              <a:rPr lang="fr-FR" sz="2000" dirty="0">
                <a:solidFill>
                  <a:srgbClr val="00B0F0"/>
                </a:solidFill>
                <a:latin typeface="Arial"/>
                <a:cs typeface="Arial"/>
              </a:rPr>
              <a:t>Le suivie </a:t>
            </a:r>
            <a:r>
              <a:rPr lang="fr-FR" sz="2000" spc="-5" dirty="0">
                <a:solidFill>
                  <a:srgbClr val="00B0F0"/>
                </a:solidFill>
                <a:latin typeface="Arial"/>
                <a:cs typeface="Arial"/>
              </a:rPr>
              <a:t>de l’état</a:t>
            </a:r>
            <a:r>
              <a:rPr lang="fr-FR" sz="2000" spc="1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fr-FR" sz="2000" spc="-5" dirty="0">
                <a:solidFill>
                  <a:srgbClr val="00B0F0"/>
                </a:solidFill>
                <a:latin typeface="Arial"/>
                <a:cs typeface="Arial"/>
              </a:rPr>
              <a:t>de</a:t>
            </a:r>
            <a:r>
              <a:rPr lang="fr-FR" sz="2000" spc="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fr-FR" sz="2000" spc="-5" dirty="0">
                <a:solidFill>
                  <a:srgbClr val="00B0F0"/>
                </a:solidFill>
                <a:latin typeface="Arial"/>
                <a:cs typeface="Arial"/>
              </a:rPr>
              <a:t>patient</a:t>
            </a:r>
            <a:endParaRPr lang="en-GB" sz="2000" spc="-5" dirty="0">
              <a:solidFill>
                <a:srgbClr val="00B0F0"/>
              </a:solidFill>
              <a:latin typeface="Arial"/>
              <a:cs typeface="Arial"/>
            </a:endParaRPr>
          </a:p>
          <a:p>
            <a:pPr marL="835661">
              <a:lnSpc>
                <a:spcPct val="200000"/>
              </a:lnSpc>
              <a:buSzPct val="95000"/>
              <a:tabLst>
                <a:tab pos="1062990" algn="l"/>
              </a:tabLst>
            </a:pPr>
            <a:r>
              <a:rPr sz="2000" spc="-5" dirty="0" err="1">
                <a:solidFill>
                  <a:srgbClr val="00B0F0"/>
                </a:solidFill>
                <a:latin typeface="Arial"/>
                <a:cs typeface="Arial"/>
              </a:rPr>
              <a:t>Enregistrement</a:t>
            </a:r>
            <a:r>
              <a:rPr sz="2000" spc="-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F0"/>
                </a:solidFill>
                <a:latin typeface="Arial"/>
                <a:cs typeface="Arial"/>
              </a:rPr>
              <a:t>des</a:t>
            </a:r>
            <a:r>
              <a:rPr sz="2000" spc="-1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F0"/>
                </a:solidFill>
                <a:latin typeface="Arial"/>
                <a:cs typeface="Arial"/>
              </a:rPr>
              <a:t>données</a:t>
            </a:r>
          </a:p>
          <a:p>
            <a:pPr marL="12700" marR="358140">
              <a:lnSpc>
                <a:spcPct val="200000"/>
              </a:lnSpc>
              <a:spcBef>
                <a:spcPts val="120"/>
              </a:spcBef>
              <a:buSzPct val="95000"/>
              <a:tabLst>
                <a:tab pos="1062990" algn="l"/>
              </a:tabLst>
            </a:pPr>
            <a:r>
              <a:rPr lang="en-GB" sz="2000" spc="-5" dirty="0">
                <a:solidFill>
                  <a:srgbClr val="00B0F0"/>
                </a:solidFill>
                <a:latin typeface="Arial"/>
                <a:cs typeface="Arial"/>
              </a:rPr>
              <a:t>            </a:t>
            </a:r>
            <a:r>
              <a:rPr sz="2000" spc="-5" dirty="0">
                <a:solidFill>
                  <a:srgbClr val="00B0F0"/>
                </a:solidFill>
                <a:latin typeface="Arial"/>
                <a:cs typeface="Arial"/>
              </a:rPr>
              <a:t>Exploiter </a:t>
            </a:r>
            <a:r>
              <a:rPr sz="2000" dirty="0">
                <a:solidFill>
                  <a:srgbClr val="00B0F0"/>
                </a:solidFill>
                <a:latin typeface="Arial"/>
                <a:cs typeface="Arial"/>
              </a:rPr>
              <a:t>la </a:t>
            </a:r>
            <a:r>
              <a:rPr sz="2000" spc="-5" dirty="0">
                <a:solidFill>
                  <a:srgbClr val="00B0F0"/>
                </a:solidFill>
                <a:latin typeface="Arial"/>
                <a:cs typeface="Arial"/>
              </a:rPr>
              <a:t>liste </a:t>
            </a:r>
            <a:r>
              <a:rPr sz="2000" dirty="0">
                <a:solidFill>
                  <a:srgbClr val="00B0F0"/>
                </a:solidFill>
                <a:latin typeface="Arial"/>
                <a:cs typeface="Arial"/>
              </a:rPr>
              <a:t>des </a:t>
            </a:r>
            <a:r>
              <a:rPr sz="2000" spc="-5" dirty="0">
                <a:solidFill>
                  <a:srgbClr val="00B0F0"/>
                </a:solidFill>
                <a:latin typeface="Arial"/>
                <a:cs typeface="Arial"/>
              </a:rPr>
              <a:t>événements culturels </a:t>
            </a:r>
            <a:r>
              <a:rPr sz="2000" dirty="0">
                <a:solidFill>
                  <a:srgbClr val="00B0F0"/>
                </a:solidFill>
                <a:latin typeface="Arial"/>
                <a:cs typeface="Arial"/>
              </a:rPr>
              <a:t>des </a:t>
            </a:r>
            <a:r>
              <a:rPr sz="2000" spc="-5" dirty="0" err="1">
                <a:solidFill>
                  <a:srgbClr val="00B0F0"/>
                </a:solidFill>
                <a:latin typeface="Arial"/>
                <a:cs typeface="Arial"/>
              </a:rPr>
              <a:t>organisations</a:t>
            </a:r>
            <a:r>
              <a:rPr lang="en-GB" sz="2000" spc="-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F0"/>
                </a:solidFill>
                <a:latin typeface="Arial"/>
                <a:cs typeface="Arial"/>
              </a:rPr>
              <a:t>ass</a:t>
            </a:r>
            <a:r>
              <a:rPr lang="fr-FR" sz="2000" dirty="0" err="1">
                <a:solidFill>
                  <a:srgbClr val="00B0F0"/>
                </a:solidFill>
                <a:latin typeface="Arial"/>
                <a:cs typeface="Arial"/>
              </a:rPr>
              <a:t>ociees</a:t>
            </a:r>
            <a:endParaRPr lang="fr-FR" sz="2000" dirty="0">
              <a:solidFill>
                <a:srgbClr val="00B0F0"/>
              </a:solidFill>
              <a:latin typeface="Arial"/>
              <a:cs typeface="Arial"/>
            </a:endParaRPr>
          </a:p>
          <a:p>
            <a:pPr marL="835661">
              <a:lnSpc>
                <a:spcPct val="250000"/>
              </a:lnSpc>
              <a:buSzPct val="95000"/>
              <a:tabLst>
                <a:tab pos="1062990" algn="l"/>
              </a:tabLst>
            </a:pPr>
            <a:r>
              <a:rPr sz="2000" spc="-5" dirty="0">
                <a:solidFill>
                  <a:srgbClr val="00B0F0"/>
                </a:solidFill>
                <a:latin typeface="Arial"/>
                <a:cs typeface="Arial"/>
              </a:rPr>
              <a:t>Exploiter </a:t>
            </a:r>
            <a:r>
              <a:rPr sz="2000" dirty="0">
                <a:solidFill>
                  <a:srgbClr val="00B0F0"/>
                </a:solidFill>
                <a:latin typeface="Arial"/>
                <a:cs typeface="Arial"/>
              </a:rPr>
              <a:t>la </a:t>
            </a:r>
            <a:r>
              <a:rPr sz="2000" spc="-5" dirty="0">
                <a:solidFill>
                  <a:srgbClr val="00B0F0"/>
                </a:solidFill>
                <a:latin typeface="Arial"/>
                <a:cs typeface="Arial"/>
              </a:rPr>
              <a:t>liste </a:t>
            </a:r>
            <a:r>
              <a:rPr sz="2000" dirty="0">
                <a:solidFill>
                  <a:srgbClr val="00B0F0"/>
                </a:solidFill>
                <a:latin typeface="Arial"/>
                <a:cs typeface="Arial"/>
              </a:rPr>
              <a:t>des nouveaux </a:t>
            </a:r>
            <a:r>
              <a:rPr sz="2000" spc="-5" dirty="0">
                <a:solidFill>
                  <a:srgbClr val="00B0F0"/>
                </a:solidFill>
                <a:latin typeface="Arial"/>
                <a:cs typeface="Arial"/>
              </a:rPr>
              <a:t>organisations</a:t>
            </a:r>
            <a:r>
              <a:rPr sz="2000" spc="-1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B0F0"/>
                </a:solidFill>
                <a:latin typeface="Arial"/>
                <a:cs typeface="Arial"/>
              </a:rPr>
              <a:t>inscrites</a:t>
            </a:r>
          </a:p>
        </p:txBody>
      </p:sp>
      <p:sp>
        <p:nvSpPr>
          <p:cNvPr id="3" name="object 3"/>
          <p:cNvSpPr/>
          <p:nvPr/>
        </p:nvSpPr>
        <p:spPr>
          <a:xfrm>
            <a:off x="3289300" y="4387850"/>
            <a:ext cx="2825749" cy="2556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BE7CB9-8988-49AD-BB38-EE370A6FF22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17</a:t>
            </a:fld>
            <a:endParaRPr lang="fr-F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5829" y="1296670"/>
            <a:ext cx="28803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C4000A"/>
                </a:solidFill>
                <a:latin typeface="Arial"/>
                <a:cs typeface="Arial"/>
              </a:rPr>
              <a:t>Les </a:t>
            </a:r>
            <a:r>
              <a:rPr sz="2000" spc="-5" dirty="0">
                <a:solidFill>
                  <a:srgbClr val="C4000A"/>
                </a:solidFill>
                <a:latin typeface="Arial"/>
                <a:cs typeface="Arial"/>
              </a:rPr>
              <a:t>chartes</a:t>
            </a:r>
            <a:r>
              <a:rPr sz="2000" spc="-35" dirty="0">
                <a:solidFill>
                  <a:srgbClr val="C4000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C4000A"/>
                </a:solidFill>
                <a:latin typeface="Arial"/>
                <a:cs typeface="Arial"/>
              </a:rPr>
              <a:t>graphiques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93B4846-D4FD-406E-A242-AD21EAF7E30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18</a:t>
            </a:fld>
            <a:endParaRPr lang="fr-F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8819" y="473709"/>
            <a:ext cx="8280400" cy="62196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40"/>
              </a:lnSpc>
              <a:spcBef>
                <a:spcPts val="100"/>
              </a:spcBef>
              <a:tabLst>
                <a:tab pos="1296035" algn="l"/>
              </a:tabLst>
            </a:pPr>
            <a:r>
              <a:rPr sz="2000" b="1" spc="-5" dirty="0">
                <a:solidFill>
                  <a:srgbClr val="C4000A"/>
                </a:solidFill>
                <a:latin typeface="Arial"/>
                <a:cs typeface="Arial"/>
              </a:rPr>
              <a:t>SPRINT</a:t>
            </a:r>
            <a:r>
              <a:rPr sz="2000" b="1" dirty="0">
                <a:solidFill>
                  <a:srgbClr val="C4000A"/>
                </a:solidFill>
                <a:latin typeface="Arial"/>
                <a:cs typeface="Arial"/>
              </a:rPr>
              <a:t> 2	:</a:t>
            </a:r>
            <a:r>
              <a:rPr sz="2000" b="1" spc="-80" dirty="0">
                <a:solidFill>
                  <a:srgbClr val="C4000A"/>
                </a:solidFill>
                <a:latin typeface="Arial"/>
                <a:cs typeface="Arial"/>
              </a:rPr>
              <a:t> </a:t>
            </a:r>
            <a:r>
              <a:rPr sz="2000" b="1" spc="-45" dirty="0">
                <a:solidFill>
                  <a:srgbClr val="C4000A"/>
                </a:solidFill>
                <a:latin typeface="Arial"/>
                <a:cs typeface="Arial"/>
              </a:rPr>
              <a:t>PATIENT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b="1" spc="-5" dirty="0">
                <a:solidFill>
                  <a:srgbClr val="00B0F0"/>
                </a:solidFill>
                <a:latin typeface="Arial"/>
                <a:cs typeface="Arial"/>
              </a:rPr>
              <a:t>Ergonomie </a:t>
            </a:r>
            <a:r>
              <a:rPr sz="2000" b="1" dirty="0">
                <a:solidFill>
                  <a:srgbClr val="00B0F0"/>
                </a:solidFill>
                <a:latin typeface="Arial"/>
                <a:cs typeface="Arial"/>
              </a:rPr>
              <a:t>et</a:t>
            </a:r>
            <a:r>
              <a:rPr sz="2000" b="1" spc="-8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B0F0"/>
                </a:solidFill>
                <a:latin typeface="Arial"/>
                <a:cs typeface="Arial"/>
              </a:rPr>
              <a:t>design</a:t>
            </a:r>
            <a:endParaRPr sz="2000" dirty="0">
              <a:solidFill>
                <a:srgbClr val="00B0F0"/>
              </a:solidFill>
              <a:latin typeface="Arial"/>
              <a:cs typeface="Arial"/>
            </a:endParaRPr>
          </a:p>
          <a:p>
            <a:pPr marL="12700" marR="381635">
              <a:lnSpc>
                <a:spcPts val="2280"/>
              </a:lnSpc>
              <a:spcBef>
                <a:spcPts val="114"/>
              </a:spcBef>
            </a:pPr>
            <a:r>
              <a:rPr sz="2000" b="1" spc="-10" dirty="0">
                <a:latin typeface="Arial"/>
                <a:cs typeface="Arial"/>
              </a:rPr>
              <a:t>Rivés </a:t>
            </a:r>
            <a:r>
              <a:rPr sz="2000" b="1" dirty="0">
                <a:latin typeface="Arial"/>
                <a:cs typeface="Arial"/>
              </a:rPr>
              <a:t>au </a:t>
            </a:r>
            <a:r>
              <a:rPr sz="2000" b="1" spc="-5" dirty="0">
                <a:latin typeface="Arial"/>
                <a:cs typeface="Arial"/>
              </a:rPr>
              <a:t>poignet, les </a:t>
            </a:r>
            <a:r>
              <a:rPr sz="2000" b="1" dirty="0">
                <a:latin typeface="Arial"/>
                <a:cs typeface="Arial"/>
              </a:rPr>
              <a:t>capteurs </a:t>
            </a:r>
            <a:r>
              <a:rPr sz="2000" b="1" spc="-5" dirty="0">
                <a:latin typeface="Arial"/>
                <a:cs typeface="Arial"/>
              </a:rPr>
              <a:t>d'activité se montrent </a:t>
            </a:r>
            <a:r>
              <a:rPr sz="2000" b="1" dirty="0">
                <a:latin typeface="Arial"/>
                <a:cs typeface="Arial"/>
              </a:rPr>
              <a:t>et se </a:t>
            </a:r>
            <a:r>
              <a:rPr sz="2000" b="1" spc="-5" dirty="0">
                <a:latin typeface="Arial"/>
                <a:cs typeface="Arial"/>
              </a:rPr>
              <a:t>voient.  Discrets, encombrants,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jolis…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155"/>
              </a:lnSpc>
            </a:pPr>
            <a:r>
              <a:rPr sz="2000" b="1" dirty="0">
                <a:solidFill>
                  <a:srgbClr val="00B0F0"/>
                </a:solidFill>
                <a:latin typeface="Arial"/>
                <a:cs typeface="Arial"/>
              </a:rPr>
              <a:t>Affichage</a:t>
            </a:r>
            <a:endParaRPr sz="2000" dirty="0">
              <a:solidFill>
                <a:srgbClr val="00B0F0"/>
              </a:solidFill>
              <a:latin typeface="Arial"/>
              <a:cs typeface="Arial"/>
            </a:endParaRPr>
          </a:p>
          <a:p>
            <a:pPr marL="12700" marR="5080">
              <a:lnSpc>
                <a:spcPts val="2280"/>
              </a:lnSpc>
              <a:spcBef>
                <a:spcPts val="114"/>
              </a:spcBef>
            </a:pPr>
            <a:r>
              <a:rPr sz="2000" b="1" spc="-5" dirty="0">
                <a:latin typeface="Arial"/>
                <a:cs typeface="Arial"/>
              </a:rPr>
              <a:t>Certains </a:t>
            </a:r>
            <a:r>
              <a:rPr sz="2000" b="1" dirty="0">
                <a:latin typeface="Arial"/>
                <a:cs typeface="Arial"/>
              </a:rPr>
              <a:t>capteurs </a:t>
            </a:r>
            <a:r>
              <a:rPr sz="2000" b="1" spc="-5" dirty="0">
                <a:latin typeface="Arial"/>
                <a:cs typeface="Arial"/>
              </a:rPr>
              <a:t>disposent d'un petit écran, </a:t>
            </a:r>
            <a:r>
              <a:rPr sz="2000" b="1" dirty="0">
                <a:latin typeface="Arial"/>
                <a:cs typeface="Arial"/>
              </a:rPr>
              <a:t>Si </a:t>
            </a:r>
            <a:r>
              <a:rPr sz="2000" b="1" spc="-5" dirty="0">
                <a:latin typeface="Arial"/>
                <a:cs typeface="Arial"/>
              </a:rPr>
              <a:t>leurs informations  convergent de </a:t>
            </a:r>
            <a:r>
              <a:rPr sz="2000" b="1" dirty="0">
                <a:latin typeface="Arial"/>
                <a:cs typeface="Arial"/>
              </a:rPr>
              <a:t>toute façon </a:t>
            </a:r>
            <a:r>
              <a:rPr sz="2000" b="1" spc="-10" dirty="0">
                <a:latin typeface="Arial"/>
                <a:cs typeface="Arial"/>
              </a:rPr>
              <a:t>vers </a:t>
            </a:r>
            <a:r>
              <a:rPr sz="2000" b="1" dirty="0">
                <a:latin typeface="Arial"/>
                <a:cs typeface="Arial"/>
              </a:rPr>
              <a:t>une </a:t>
            </a:r>
            <a:r>
              <a:rPr sz="2000" b="1" spc="-5" dirty="0">
                <a:latin typeface="Arial"/>
                <a:cs typeface="Arial"/>
              </a:rPr>
              <a:t>application pour </a:t>
            </a:r>
            <a:r>
              <a:rPr sz="2000" b="1" spc="-15" dirty="0">
                <a:latin typeface="Arial"/>
                <a:cs typeface="Arial"/>
              </a:rPr>
              <a:t>ordinateur, </a:t>
            </a:r>
            <a:r>
              <a:rPr sz="2000" b="1" dirty="0">
                <a:latin typeface="Arial"/>
                <a:cs typeface="Arial"/>
              </a:rPr>
              <a:t>leur  </a:t>
            </a:r>
            <a:r>
              <a:rPr sz="2000" b="1" spc="-5" dirty="0">
                <a:latin typeface="Arial"/>
                <a:cs typeface="Arial"/>
              </a:rPr>
              <a:t>éventuel </a:t>
            </a:r>
            <a:r>
              <a:rPr sz="2000" b="1" dirty="0">
                <a:latin typeface="Arial"/>
                <a:cs typeface="Arial"/>
              </a:rPr>
              <a:t>affichage est </a:t>
            </a:r>
            <a:r>
              <a:rPr sz="2000" b="1" spc="-5" dirty="0">
                <a:latin typeface="Arial"/>
                <a:cs typeface="Arial"/>
              </a:rPr>
              <a:t>un point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primordial.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165"/>
              </a:lnSpc>
            </a:pPr>
            <a:r>
              <a:rPr sz="2000" b="1" spc="-5" dirty="0">
                <a:solidFill>
                  <a:srgbClr val="00B0F0"/>
                </a:solidFill>
                <a:latin typeface="Arial"/>
                <a:cs typeface="Arial"/>
              </a:rPr>
              <a:t>Autonomie</a:t>
            </a:r>
            <a:endParaRPr sz="2000" dirty="0">
              <a:solidFill>
                <a:srgbClr val="00B0F0"/>
              </a:solidFill>
              <a:latin typeface="Arial"/>
              <a:cs typeface="Arial"/>
            </a:endParaRPr>
          </a:p>
          <a:p>
            <a:pPr marL="12700" marR="40005">
              <a:lnSpc>
                <a:spcPts val="2280"/>
              </a:lnSpc>
              <a:spcBef>
                <a:spcPts val="114"/>
              </a:spcBef>
            </a:pPr>
            <a:r>
              <a:rPr sz="2000" b="1" dirty="0">
                <a:latin typeface="Arial"/>
                <a:cs typeface="Arial"/>
              </a:rPr>
              <a:t>De 3 </a:t>
            </a:r>
            <a:r>
              <a:rPr sz="2000" b="1" spc="-5" dirty="0">
                <a:latin typeface="Arial"/>
                <a:cs typeface="Arial"/>
              </a:rPr>
              <a:t>jours </a:t>
            </a:r>
            <a:r>
              <a:rPr sz="2000" b="1" dirty="0">
                <a:latin typeface="Arial"/>
                <a:cs typeface="Arial"/>
              </a:rPr>
              <a:t>à 6 </a:t>
            </a:r>
            <a:r>
              <a:rPr sz="2000" b="1" spc="-5" dirty="0">
                <a:latin typeface="Arial"/>
                <a:cs typeface="Arial"/>
              </a:rPr>
              <a:t>mois, elle </a:t>
            </a:r>
            <a:r>
              <a:rPr sz="2000" b="1" spc="-10" dirty="0">
                <a:latin typeface="Arial"/>
                <a:cs typeface="Arial"/>
              </a:rPr>
              <a:t>varie </a:t>
            </a:r>
            <a:r>
              <a:rPr sz="2000" b="1" spc="-5" dirty="0">
                <a:latin typeface="Arial"/>
                <a:cs typeface="Arial"/>
              </a:rPr>
              <a:t>considérablement </a:t>
            </a:r>
            <a:r>
              <a:rPr sz="2000" b="1" dirty="0">
                <a:latin typeface="Arial"/>
                <a:cs typeface="Arial"/>
              </a:rPr>
              <a:t>d'un </a:t>
            </a:r>
            <a:r>
              <a:rPr sz="2000" b="1" spc="-5" dirty="0">
                <a:latin typeface="Arial"/>
                <a:cs typeface="Arial"/>
              </a:rPr>
              <a:t>capteur  d'activité </a:t>
            </a:r>
            <a:r>
              <a:rPr sz="2000" b="1" dirty="0">
                <a:latin typeface="Arial"/>
                <a:cs typeface="Arial"/>
              </a:rPr>
              <a:t>à un autre. Cette fonction est </a:t>
            </a:r>
            <a:r>
              <a:rPr sz="2000" b="1" spc="-5" dirty="0">
                <a:latin typeface="Arial"/>
                <a:cs typeface="Arial"/>
              </a:rPr>
              <a:t>capitale au moment du choix  </a:t>
            </a:r>
            <a:r>
              <a:rPr sz="2000" b="1" dirty="0">
                <a:latin typeface="Arial"/>
                <a:cs typeface="Arial"/>
              </a:rPr>
              <a:t>et </a:t>
            </a:r>
            <a:r>
              <a:rPr sz="2000" b="1" spc="-5" dirty="0">
                <a:latin typeface="Arial"/>
                <a:cs typeface="Arial"/>
              </a:rPr>
              <a:t>détermine </a:t>
            </a:r>
            <a:r>
              <a:rPr sz="2000" b="1" dirty="0">
                <a:latin typeface="Arial"/>
                <a:cs typeface="Arial"/>
              </a:rPr>
              <a:t>une </a:t>
            </a:r>
            <a:r>
              <a:rPr sz="2000" b="1" spc="-5" dirty="0">
                <a:latin typeface="Arial"/>
                <a:cs typeface="Arial"/>
              </a:rPr>
              <a:t>partie </a:t>
            </a:r>
            <a:r>
              <a:rPr sz="2000" b="1" dirty="0">
                <a:latin typeface="Arial"/>
                <a:cs typeface="Arial"/>
              </a:rPr>
              <a:t>de </a:t>
            </a:r>
            <a:r>
              <a:rPr sz="2000" b="1" spc="-5" dirty="0">
                <a:latin typeface="Arial"/>
                <a:cs typeface="Arial"/>
              </a:rPr>
              <a:t>l'usage </a:t>
            </a:r>
            <a:r>
              <a:rPr sz="2000" b="1" dirty="0">
                <a:latin typeface="Arial"/>
                <a:cs typeface="Arial"/>
              </a:rPr>
              <a:t>que </a:t>
            </a:r>
            <a:r>
              <a:rPr sz="2000" b="1" spc="-5" dirty="0">
                <a:latin typeface="Arial"/>
                <a:cs typeface="Arial"/>
              </a:rPr>
              <a:t>l'on aura du </a:t>
            </a:r>
            <a:r>
              <a:rPr sz="2000" b="1" dirty="0">
                <a:latin typeface="Arial"/>
                <a:cs typeface="Arial"/>
              </a:rPr>
              <a:t>petit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bracelet.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165"/>
              </a:lnSpc>
            </a:pPr>
            <a:r>
              <a:rPr sz="2000" b="1" spc="-5" dirty="0">
                <a:solidFill>
                  <a:srgbClr val="00B0F0"/>
                </a:solidFill>
                <a:latin typeface="Arial"/>
                <a:cs typeface="Arial"/>
              </a:rPr>
              <a:t>Étanchéité</a:t>
            </a:r>
            <a:endParaRPr sz="2000" dirty="0">
              <a:solidFill>
                <a:srgbClr val="00B0F0"/>
              </a:solidFill>
              <a:latin typeface="Arial"/>
              <a:cs typeface="Arial"/>
            </a:endParaRPr>
          </a:p>
          <a:p>
            <a:pPr marL="12700" marR="501650">
              <a:lnSpc>
                <a:spcPts val="2270"/>
              </a:lnSpc>
              <a:spcBef>
                <a:spcPts val="125"/>
              </a:spcBef>
            </a:pPr>
            <a:r>
              <a:rPr sz="2000" b="1" dirty="0">
                <a:latin typeface="Arial"/>
                <a:cs typeface="Arial"/>
              </a:rPr>
              <a:t>Un capteur </a:t>
            </a:r>
            <a:r>
              <a:rPr sz="2000" b="1" spc="-5" dirty="0">
                <a:latin typeface="Arial"/>
                <a:cs typeface="Arial"/>
              </a:rPr>
              <a:t>supposé suivre les activités (géolocalisation, </a:t>
            </a:r>
            <a:r>
              <a:rPr sz="2000" b="1" spc="-10" dirty="0">
                <a:latin typeface="Arial"/>
                <a:cs typeface="Arial"/>
              </a:rPr>
              <a:t>rythme  </a:t>
            </a:r>
            <a:r>
              <a:rPr sz="2000" b="1" spc="-5" dirty="0">
                <a:latin typeface="Arial"/>
                <a:cs typeface="Arial"/>
              </a:rPr>
              <a:t>cardiaque) </a:t>
            </a:r>
            <a:r>
              <a:rPr sz="2000" b="1" dirty="0">
                <a:latin typeface="Arial"/>
                <a:cs typeface="Arial"/>
              </a:rPr>
              <a:t>16</a:t>
            </a:r>
            <a:r>
              <a:rPr sz="2000" b="1" spc="-5" dirty="0">
                <a:latin typeface="Arial"/>
                <a:cs typeface="Arial"/>
              </a:rPr>
              <a:t> heures/24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165"/>
              </a:lnSpc>
            </a:pPr>
            <a:r>
              <a:rPr sz="2000" b="1" dirty="0">
                <a:solidFill>
                  <a:srgbClr val="00B0F0"/>
                </a:solidFill>
                <a:latin typeface="Arial"/>
                <a:cs typeface="Arial"/>
              </a:rPr>
              <a:t>NOS </a:t>
            </a:r>
            <a:r>
              <a:rPr sz="2000" b="1" spc="-5" dirty="0">
                <a:solidFill>
                  <a:srgbClr val="00B0F0"/>
                </a:solidFill>
                <a:latin typeface="Arial"/>
                <a:cs typeface="Arial"/>
              </a:rPr>
              <a:t>PROCÉDURES </a:t>
            </a:r>
            <a:r>
              <a:rPr sz="2000" b="1" dirty="0">
                <a:solidFill>
                  <a:srgbClr val="00B0F0"/>
                </a:solidFill>
                <a:latin typeface="Arial"/>
                <a:cs typeface="Arial"/>
              </a:rPr>
              <a:t>DE</a:t>
            </a:r>
            <a:r>
              <a:rPr sz="2000" b="1" spc="-6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B0F0"/>
                </a:solidFill>
                <a:latin typeface="Arial"/>
                <a:cs typeface="Arial"/>
              </a:rPr>
              <a:t>TESTS</a:t>
            </a:r>
            <a:endParaRPr sz="2000" dirty="0">
              <a:solidFill>
                <a:srgbClr val="00B0F0"/>
              </a:solidFill>
              <a:latin typeface="Arial"/>
              <a:cs typeface="Arial"/>
            </a:endParaRPr>
          </a:p>
          <a:p>
            <a:pPr marL="12700" marR="86995">
              <a:lnSpc>
                <a:spcPts val="2280"/>
              </a:lnSpc>
              <a:spcBef>
                <a:spcPts val="114"/>
              </a:spcBef>
            </a:pPr>
            <a:r>
              <a:rPr sz="2000" b="1" dirty="0">
                <a:latin typeface="Arial"/>
                <a:cs typeface="Arial"/>
              </a:rPr>
              <a:t>Nos tests </a:t>
            </a:r>
            <a:r>
              <a:rPr sz="2000" b="1" spc="-5" dirty="0">
                <a:latin typeface="Arial"/>
                <a:cs typeface="Arial"/>
              </a:rPr>
              <a:t>de </a:t>
            </a:r>
            <a:r>
              <a:rPr sz="2000" b="1" dirty="0">
                <a:latin typeface="Arial"/>
                <a:cs typeface="Arial"/>
              </a:rPr>
              <a:t>capteurs </a:t>
            </a:r>
            <a:r>
              <a:rPr sz="2000" b="1" spc="-5" dirty="0">
                <a:latin typeface="Arial"/>
                <a:cs typeface="Arial"/>
              </a:rPr>
              <a:t>se concentrent </a:t>
            </a:r>
            <a:r>
              <a:rPr sz="2000" b="1" dirty="0">
                <a:latin typeface="Arial"/>
                <a:cs typeface="Arial"/>
              </a:rPr>
              <a:t>sur </a:t>
            </a:r>
            <a:r>
              <a:rPr sz="2000" b="1" spc="-5" dirty="0">
                <a:latin typeface="Arial"/>
                <a:cs typeface="Arial"/>
              </a:rPr>
              <a:t>un usage </a:t>
            </a:r>
            <a:r>
              <a:rPr sz="2000" b="1" dirty="0">
                <a:latin typeface="Arial"/>
                <a:cs typeface="Arial"/>
              </a:rPr>
              <a:t>durant une  </a:t>
            </a:r>
            <a:r>
              <a:rPr sz="2000" b="1" spc="-5" dirty="0">
                <a:latin typeface="Arial"/>
                <a:cs typeface="Arial"/>
              </a:rPr>
              <a:t>dizaine </a:t>
            </a:r>
            <a:r>
              <a:rPr sz="2000" b="1" dirty="0">
                <a:latin typeface="Arial"/>
                <a:cs typeface="Arial"/>
              </a:rPr>
              <a:t>de </a:t>
            </a:r>
            <a:r>
              <a:rPr sz="2000" b="1" spc="-5" dirty="0">
                <a:latin typeface="Arial"/>
                <a:cs typeface="Arial"/>
              </a:rPr>
              <a:t>jours. Ergonomie, pertinence </a:t>
            </a:r>
            <a:r>
              <a:rPr sz="2000" b="1" dirty="0">
                <a:latin typeface="Arial"/>
                <a:cs typeface="Arial"/>
              </a:rPr>
              <a:t>des données </a:t>
            </a:r>
            <a:r>
              <a:rPr sz="2000" b="1" spc="-5" dirty="0">
                <a:latin typeface="Arial"/>
                <a:cs typeface="Arial"/>
              </a:rPr>
              <a:t>collectées,  comparaisons </a:t>
            </a:r>
            <a:r>
              <a:rPr sz="2000" b="1" spc="-10" dirty="0">
                <a:latin typeface="Arial"/>
                <a:cs typeface="Arial"/>
              </a:rPr>
              <a:t>avec </a:t>
            </a:r>
            <a:r>
              <a:rPr sz="2000" b="1" spc="-5" dirty="0">
                <a:latin typeface="Arial"/>
                <a:cs typeface="Arial"/>
              </a:rPr>
              <a:t>la plupart </a:t>
            </a:r>
            <a:r>
              <a:rPr sz="2000" b="1" dirty="0">
                <a:latin typeface="Arial"/>
                <a:cs typeface="Arial"/>
              </a:rPr>
              <a:t>des </a:t>
            </a:r>
            <a:r>
              <a:rPr sz="2000" b="1" spc="-5" dirty="0">
                <a:latin typeface="Arial"/>
                <a:cs typeface="Arial"/>
              </a:rPr>
              <a:t>concurrents </a:t>
            </a:r>
            <a:r>
              <a:rPr sz="2000" b="1" dirty="0">
                <a:latin typeface="Arial"/>
                <a:cs typeface="Arial"/>
              </a:rPr>
              <a:t>du </a:t>
            </a:r>
            <a:r>
              <a:rPr sz="2000" b="1" spc="-5" dirty="0">
                <a:latin typeface="Arial"/>
                <a:cs typeface="Arial"/>
              </a:rPr>
              <a:t>marché que nous  avons préalablement </a:t>
            </a:r>
            <a:r>
              <a:rPr sz="2000" b="1" dirty="0">
                <a:latin typeface="Arial"/>
                <a:cs typeface="Arial"/>
              </a:rPr>
              <a:t>testés et </a:t>
            </a:r>
            <a:r>
              <a:rPr sz="2000" b="1" spc="-5" dirty="0">
                <a:latin typeface="Arial"/>
                <a:cs typeface="Arial"/>
              </a:rPr>
              <a:t>l'évaluation </a:t>
            </a:r>
            <a:r>
              <a:rPr sz="2000" b="1" dirty="0">
                <a:latin typeface="Arial"/>
                <a:cs typeface="Arial"/>
              </a:rPr>
              <a:t>de </a:t>
            </a:r>
            <a:r>
              <a:rPr sz="2000" b="1" spc="-5" dirty="0">
                <a:latin typeface="Arial"/>
                <a:cs typeface="Arial"/>
              </a:rPr>
              <a:t>l'autonomie sont les  points clés que </a:t>
            </a:r>
            <a:r>
              <a:rPr sz="2000" b="1" dirty="0">
                <a:latin typeface="Arial"/>
                <a:cs typeface="Arial"/>
              </a:rPr>
              <a:t>nous</a:t>
            </a:r>
            <a:r>
              <a:rPr sz="2000" b="1" spc="-5" dirty="0">
                <a:latin typeface="Arial"/>
                <a:cs typeface="Arial"/>
              </a:rPr>
              <a:t> vérifions.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9302432-D3B5-4AE1-AA16-22F04C9882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19</a:t>
            </a:fld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7900" y="882650"/>
            <a:ext cx="2354580" cy="10979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9900" y="1720850"/>
            <a:ext cx="9287510" cy="435388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274320">
              <a:lnSpc>
                <a:spcPct val="200000"/>
              </a:lnSpc>
              <a:spcBef>
                <a:spcPts val="185"/>
              </a:spcBef>
            </a:pPr>
            <a:r>
              <a:rPr sz="2400" b="1" spc="-5" dirty="0">
                <a:latin typeface="Arial"/>
                <a:cs typeface="Arial"/>
              </a:rPr>
              <a:t>Nous représentons dans </a:t>
            </a:r>
            <a:r>
              <a:rPr sz="2400" b="1" spc="-10" dirty="0">
                <a:latin typeface="Arial"/>
                <a:cs typeface="Arial"/>
              </a:rPr>
              <a:t>ce </a:t>
            </a:r>
            <a:r>
              <a:rPr sz="2400" b="1" spc="-5" dirty="0">
                <a:latin typeface="Arial"/>
                <a:cs typeface="Arial"/>
              </a:rPr>
              <a:t>document </a:t>
            </a:r>
            <a:r>
              <a:rPr sz="2400" b="1" dirty="0">
                <a:latin typeface="Arial"/>
                <a:cs typeface="Arial"/>
              </a:rPr>
              <a:t>un </a:t>
            </a:r>
            <a:r>
              <a:rPr sz="2400" b="1" spc="-5" dirty="0">
                <a:latin typeface="Arial"/>
                <a:cs typeface="Arial"/>
              </a:rPr>
              <a:t>projet relatif au </a:t>
            </a:r>
            <a:r>
              <a:rPr sz="2400" b="1" spc="-10" dirty="0">
                <a:latin typeface="Arial"/>
                <a:cs typeface="Arial"/>
              </a:rPr>
              <a:t>secteur </a:t>
            </a:r>
            <a:r>
              <a:rPr sz="2400" b="1" spc="-5" dirty="0">
                <a:latin typeface="Arial"/>
                <a:cs typeface="Arial"/>
              </a:rPr>
              <a:t>de santé  </a:t>
            </a:r>
            <a:r>
              <a:rPr sz="2400" b="1" spc="-10" dirty="0">
                <a:latin typeface="Arial"/>
                <a:cs typeface="Arial"/>
              </a:rPr>
              <a:t>et en </a:t>
            </a:r>
            <a:r>
              <a:rPr sz="2400" b="1" spc="-5" dirty="0">
                <a:latin typeface="Arial"/>
                <a:cs typeface="Arial"/>
              </a:rPr>
              <a:t>particulier aux personnes handicapées </a:t>
            </a:r>
            <a:r>
              <a:rPr sz="2400" b="1" spc="-10" dirty="0">
                <a:latin typeface="Arial"/>
                <a:cs typeface="Arial"/>
              </a:rPr>
              <a:t>et </a:t>
            </a:r>
            <a:r>
              <a:rPr sz="2400" b="1" spc="-5" dirty="0">
                <a:latin typeface="Arial"/>
                <a:cs typeface="Arial"/>
              </a:rPr>
              <a:t>atteintes par </a:t>
            </a:r>
            <a:r>
              <a:rPr sz="2400" b="1" dirty="0">
                <a:latin typeface="Arial"/>
                <a:cs typeface="Arial"/>
              </a:rPr>
              <a:t>une </a:t>
            </a:r>
            <a:r>
              <a:rPr sz="2400" b="1" spc="-5" dirty="0">
                <a:latin typeface="Arial"/>
                <a:cs typeface="Arial"/>
              </a:rPr>
              <a:t>faiblesse de  </a:t>
            </a:r>
            <a:r>
              <a:rPr sz="2400" b="1" spc="-10" dirty="0">
                <a:latin typeface="Arial"/>
                <a:cs typeface="Arial"/>
              </a:rPr>
              <a:t>mémoire( démence, </a:t>
            </a:r>
            <a:r>
              <a:rPr sz="2400" b="1" spc="-20" dirty="0">
                <a:latin typeface="Arial"/>
                <a:cs typeface="Arial"/>
              </a:rPr>
              <a:t>Alzeihmer, </a:t>
            </a:r>
            <a:r>
              <a:rPr sz="2400" b="1" spc="-10" dirty="0">
                <a:latin typeface="Arial"/>
                <a:cs typeface="Arial"/>
              </a:rPr>
              <a:t>syndrôme </a:t>
            </a:r>
            <a:r>
              <a:rPr sz="2400" b="1" dirty="0">
                <a:latin typeface="Arial"/>
                <a:cs typeface="Arial"/>
              </a:rPr>
              <a:t>de </a:t>
            </a:r>
            <a:r>
              <a:rPr sz="2400" b="1" spc="10" dirty="0">
                <a:latin typeface="Arial"/>
                <a:cs typeface="Arial"/>
              </a:rPr>
              <a:t>Down </a:t>
            </a:r>
            <a:r>
              <a:rPr sz="2400" b="1" spc="-5" dirty="0">
                <a:latin typeface="Arial"/>
                <a:cs typeface="Arial"/>
              </a:rPr>
              <a:t>,etc.) </a:t>
            </a:r>
            <a:r>
              <a:rPr sz="2400" b="1" dirty="0">
                <a:latin typeface="Arial"/>
                <a:cs typeface="Arial"/>
              </a:rPr>
              <a:t>ou une </a:t>
            </a:r>
            <a:r>
              <a:rPr sz="2400" b="1" spc="-10" dirty="0">
                <a:latin typeface="Arial"/>
                <a:cs typeface="Arial"/>
              </a:rPr>
              <a:t>démence  </a:t>
            </a:r>
            <a:r>
              <a:rPr sz="2400" b="1" spc="-5" dirty="0">
                <a:latin typeface="Arial"/>
                <a:cs typeface="Arial"/>
              </a:rPr>
              <a:t>sémantique.</a:t>
            </a:r>
            <a:endParaRPr sz="2400" dirty="0">
              <a:latin typeface="Arial"/>
              <a:cs typeface="Arial"/>
            </a:endParaRPr>
          </a:p>
          <a:p>
            <a:pPr marL="12700" marR="160655" indent="274320">
              <a:lnSpc>
                <a:spcPct val="200000"/>
              </a:lnSpc>
              <a:spcBef>
                <a:spcPts val="65"/>
              </a:spcBef>
            </a:pPr>
            <a:r>
              <a:rPr sz="2400" b="1" spc="-5" dirty="0">
                <a:latin typeface="Arial"/>
                <a:cs typeface="Arial"/>
              </a:rPr>
              <a:t>Nous allons suggérer un </a:t>
            </a:r>
            <a:r>
              <a:rPr sz="2400" b="1" dirty="0">
                <a:latin typeface="Arial"/>
                <a:cs typeface="Arial"/>
              </a:rPr>
              <a:t>outil </a:t>
            </a:r>
            <a:r>
              <a:rPr sz="2400" b="1" spc="-5" dirty="0">
                <a:latin typeface="Arial"/>
                <a:cs typeface="Arial"/>
              </a:rPr>
              <a:t>permettant de traiter </a:t>
            </a:r>
            <a:r>
              <a:rPr sz="2400" b="1" spc="-10" dirty="0">
                <a:latin typeface="Arial"/>
                <a:cs typeface="Arial"/>
              </a:rPr>
              <a:t>certains </a:t>
            </a:r>
            <a:r>
              <a:rPr sz="2400" b="1" spc="-5" dirty="0">
                <a:latin typeface="Arial"/>
                <a:cs typeface="Arial"/>
              </a:rPr>
              <a:t>phénomènes  répétitifs dans </a:t>
            </a:r>
            <a:r>
              <a:rPr sz="2400" b="1" dirty="0">
                <a:latin typeface="Arial"/>
                <a:cs typeface="Arial"/>
              </a:rPr>
              <a:t>la </a:t>
            </a:r>
            <a:r>
              <a:rPr sz="2400" b="1" spc="-20" dirty="0">
                <a:latin typeface="Arial"/>
                <a:cs typeface="Arial"/>
              </a:rPr>
              <a:t>vie </a:t>
            </a:r>
            <a:r>
              <a:rPr sz="2400" b="1" dirty="0">
                <a:latin typeface="Arial"/>
                <a:cs typeface="Arial"/>
              </a:rPr>
              <a:t>de </a:t>
            </a:r>
            <a:r>
              <a:rPr sz="2400" b="1" spc="-5" dirty="0">
                <a:latin typeface="Arial"/>
                <a:cs typeface="Arial"/>
              </a:rPr>
              <a:t>cette </a:t>
            </a:r>
            <a:r>
              <a:rPr sz="2400" b="1" spc="-10" dirty="0">
                <a:latin typeface="Arial"/>
                <a:cs typeface="Arial"/>
              </a:rPr>
              <a:t>catégorie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maladive.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B8EE70-43A1-4D92-9A90-BDD85FB3CD5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7788" y="2025650"/>
            <a:ext cx="7016750" cy="116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200000"/>
              </a:lnSpc>
              <a:tabLst>
                <a:tab pos="309880" algn="l"/>
              </a:tabLst>
            </a:pPr>
            <a:r>
              <a:rPr sz="2000" b="1" dirty="0">
                <a:solidFill>
                  <a:srgbClr val="00B0F0"/>
                </a:solidFill>
                <a:latin typeface="Arial"/>
                <a:cs typeface="Arial"/>
              </a:rPr>
              <a:t>Stockage </a:t>
            </a:r>
            <a:r>
              <a:rPr sz="2000" b="1" spc="-5" dirty="0">
                <a:solidFill>
                  <a:srgbClr val="00B0F0"/>
                </a:solidFill>
                <a:latin typeface="Arial"/>
                <a:cs typeface="Arial"/>
              </a:rPr>
              <a:t>de </a:t>
            </a:r>
            <a:r>
              <a:rPr sz="2000" b="1" dirty="0">
                <a:solidFill>
                  <a:srgbClr val="00B0F0"/>
                </a:solidFill>
                <a:latin typeface="Arial"/>
                <a:cs typeface="Arial"/>
              </a:rPr>
              <a:t>données </a:t>
            </a:r>
            <a:r>
              <a:rPr sz="2000" b="1" spc="-5" dirty="0">
                <a:solidFill>
                  <a:srgbClr val="00B0F0"/>
                </a:solidFill>
                <a:latin typeface="Arial"/>
                <a:cs typeface="Arial"/>
              </a:rPr>
              <a:t>sur le serveur </a:t>
            </a:r>
            <a:r>
              <a:rPr sz="2000" b="1" dirty="0">
                <a:solidFill>
                  <a:srgbClr val="00B0F0"/>
                </a:solidFill>
                <a:latin typeface="Arial"/>
                <a:cs typeface="Arial"/>
              </a:rPr>
              <a:t>chaque</a:t>
            </a:r>
            <a:r>
              <a:rPr sz="2000" b="1" spc="-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B0F0"/>
                </a:solidFill>
                <a:latin typeface="Arial"/>
                <a:cs typeface="Arial"/>
              </a:rPr>
              <a:t>mois</a:t>
            </a:r>
            <a:endParaRPr sz="2000" dirty="0">
              <a:solidFill>
                <a:srgbClr val="00B0F0"/>
              </a:solidFill>
              <a:latin typeface="Arial"/>
              <a:cs typeface="Arial"/>
            </a:endParaRPr>
          </a:p>
          <a:p>
            <a:pPr marL="12700" marR="3070860">
              <a:lnSpc>
                <a:spcPct val="200000"/>
              </a:lnSpc>
              <a:spcBef>
                <a:spcPts val="114"/>
              </a:spcBef>
              <a:tabLst>
                <a:tab pos="309880" algn="l"/>
                <a:tab pos="1296035" algn="l"/>
              </a:tabLst>
            </a:pPr>
            <a:r>
              <a:rPr sz="2000" b="1" spc="-5" dirty="0">
                <a:solidFill>
                  <a:srgbClr val="00B0F0"/>
                </a:solidFill>
                <a:latin typeface="Arial"/>
                <a:cs typeface="Arial"/>
              </a:rPr>
              <a:t>Sera notifier en </a:t>
            </a:r>
            <a:r>
              <a:rPr sz="2000" b="1" dirty="0" err="1">
                <a:solidFill>
                  <a:srgbClr val="00B0F0"/>
                </a:solidFill>
                <a:latin typeface="Arial"/>
                <a:cs typeface="Arial"/>
              </a:rPr>
              <a:t>cas</a:t>
            </a:r>
            <a:r>
              <a:rPr sz="2000" b="1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b="1" spc="-5" dirty="0" err="1">
                <a:solidFill>
                  <a:srgbClr val="00B0F0"/>
                </a:solidFill>
                <a:latin typeface="Arial"/>
                <a:cs typeface="Arial"/>
              </a:rPr>
              <a:t>d’urgence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DE58AA-59A8-4940-B835-255F2EBE29C6}"/>
              </a:ext>
            </a:extLst>
          </p:cNvPr>
          <p:cNvSpPr/>
          <p:nvPr/>
        </p:nvSpPr>
        <p:spPr>
          <a:xfrm>
            <a:off x="707390" y="1035050"/>
            <a:ext cx="38779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spc="-5" dirty="0">
                <a:solidFill>
                  <a:srgbClr val="C4000A"/>
                </a:solidFill>
                <a:latin typeface="Arial"/>
                <a:cs typeface="Arial"/>
              </a:rPr>
              <a:t>SPRINT</a:t>
            </a:r>
            <a:r>
              <a:rPr lang="fr-FR" sz="2800" b="1" dirty="0">
                <a:solidFill>
                  <a:srgbClr val="C4000A"/>
                </a:solidFill>
                <a:latin typeface="Arial"/>
                <a:cs typeface="Arial"/>
              </a:rPr>
              <a:t> 3: </a:t>
            </a:r>
            <a:r>
              <a:rPr lang="fr-FR" sz="2800" b="1" spc="-5" dirty="0">
                <a:solidFill>
                  <a:srgbClr val="C4000A"/>
                </a:solidFill>
                <a:latin typeface="Arial"/>
                <a:cs typeface="Arial"/>
              </a:rPr>
              <a:t>MEDECIN	</a:t>
            </a:r>
            <a:endParaRPr lang="fr-FR" sz="2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CD1FA5-C8E3-4F22-AA52-6659E251777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20</a:t>
            </a:fld>
            <a:endParaRPr lang="fr-F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4894" y="1778076"/>
            <a:ext cx="7096182" cy="24959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1DBC2DB-83A1-4A57-BBE9-5F5E763C144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21</a:t>
            </a:fld>
            <a:endParaRPr lang="fr-F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889C1F-B734-4273-B9A5-3FD37C25A6F3}"/>
              </a:ext>
            </a:extLst>
          </p:cNvPr>
          <p:cNvSpPr/>
          <p:nvPr/>
        </p:nvSpPr>
        <p:spPr>
          <a:xfrm>
            <a:off x="542073" y="2654642"/>
            <a:ext cx="8534400" cy="1305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fr-FR" sz="2800" b="1" spc="-5" dirty="0">
                <a:solidFill>
                  <a:srgbClr val="00B0F0"/>
                </a:solidFill>
                <a:latin typeface="Arial"/>
                <a:cs typeface="Arial"/>
              </a:rPr>
              <a:t>Présenter </a:t>
            </a:r>
            <a:r>
              <a:rPr lang="fr-FR" sz="2800" b="1" dirty="0">
                <a:solidFill>
                  <a:srgbClr val="00B0F0"/>
                </a:solidFill>
                <a:latin typeface="Arial"/>
                <a:cs typeface="Arial"/>
              </a:rPr>
              <a:t>ses </a:t>
            </a:r>
            <a:r>
              <a:rPr lang="fr-FR" sz="2800" b="1" spc="-5" dirty="0">
                <a:solidFill>
                  <a:srgbClr val="00B0F0"/>
                </a:solidFill>
                <a:latin typeface="Arial"/>
                <a:cs typeface="Arial"/>
              </a:rPr>
              <a:t>événements </a:t>
            </a:r>
            <a:r>
              <a:rPr lang="fr-FR" sz="2800" b="1" dirty="0">
                <a:solidFill>
                  <a:srgbClr val="00B0F0"/>
                </a:solidFill>
                <a:latin typeface="Arial"/>
                <a:cs typeface="Arial"/>
              </a:rPr>
              <a:t>et ses </a:t>
            </a:r>
            <a:r>
              <a:rPr lang="fr-FR" sz="2800" b="1" spc="-5" dirty="0">
                <a:solidFill>
                  <a:srgbClr val="00B0F0"/>
                </a:solidFill>
                <a:latin typeface="Arial"/>
                <a:cs typeface="Arial"/>
              </a:rPr>
              <a:t>manifestations</a:t>
            </a:r>
            <a:r>
              <a:rPr lang="fr-FR" sz="2800" b="1" spc="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lang="fr-FR" sz="2800" b="1" spc="-5" dirty="0">
                <a:solidFill>
                  <a:srgbClr val="00B0F0"/>
                </a:solidFill>
                <a:latin typeface="Arial"/>
                <a:cs typeface="Arial"/>
              </a:rPr>
              <a:t>culturels</a:t>
            </a:r>
            <a:endParaRPr lang="fr-FR" sz="2800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94C6A2-326E-4B26-8F5B-64F14BE2E7DF}"/>
              </a:ext>
            </a:extLst>
          </p:cNvPr>
          <p:cNvSpPr/>
          <p:nvPr/>
        </p:nvSpPr>
        <p:spPr>
          <a:xfrm>
            <a:off x="546100" y="806450"/>
            <a:ext cx="6858000" cy="843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3070860">
              <a:lnSpc>
                <a:spcPct val="300000"/>
              </a:lnSpc>
              <a:spcBef>
                <a:spcPts val="114"/>
              </a:spcBef>
              <a:tabLst>
                <a:tab pos="309880" algn="l"/>
                <a:tab pos="1296035" algn="l"/>
              </a:tabLst>
            </a:pPr>
            <a:r>
              <a:rPr lang="fr-FR" sz="2000" b="1" spc="-5" dirty="0">
                <a:solidFill>
                  <a:srgbClr val="C4000A"/>
                </a:solidFill>
                <a:latin typeface="Arial"/>
                <a:cs typeface="Arial"/>
              </a:rPr>
              <a:t>SPRINT 4 :</a:t>
            </a:r>
            <a:r>
              <a:rPr lang="fr-FR" sz="2000" b="1" spc="-15" dirty="0">
                <a:solidFill>
                  <a:srgbClr val="C4000A"/>
                </a:solidFill>
                <a:latin typeface="Arial"/>
                <a:cs typeface="Arial"/>
              </a:rPr>
              <a:t>ASSOCIATION</a:t>
            </a:r>
            <a:endParaRPr lang="fr-FR" sz="2000" dirty="0">
              <a:latin typeface="Arial"/>
              <a:cs typeface="Arial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3D25D3-9CB4-416C-91C7-AE0737E60C3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886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1650" y="933450"/>
            <a:ext cx="3716020" cy="6311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9930" y="969010"/>
            <a:ext cx="3110230" cy="524510"/>
          </a:xfrm>
          <a:custGeom>
            <a:avLst/>
            <a:gdLst/>
            <a:ahLst/>
            <a:cxnLst/>
            <a:rect l="l" t="t" r="r" b="b"/>
            <a:pathLst>
              <a:path w="3110229" h="524510">
                <a:moveTo>
                  <a:pt x="2893060" y="0"/>
                </a:moveTo>
                <a:lnTo>
                  <a:pt x="217170" y="0"/>
                </a:lnTo>
                <a:lnTo>
                  <a:pt x="148742" y="1879"/>
                </a:lnTo>
                <a:lnTo>
                  <a:pt x="89153" y="7112"/>
                </a:lnTo>
                <a:lnTo>
                  <a:pt x="42062" y="15087"/>
                </a:lnTo>
                <a:lnTo>
                  <a:pt x="11125" y="25196"/>
                </a:lnTo>
                <a:lnTo>
                  <a:pt x="0" y="36830"/>
                </a:lnTo>
                <a:lnTo>
                  <a:pt x="0" y="487680"/>
                </a:lnTo>
                <a:lnTo>
                  <a:pt x="42062" y="509422"/>
                </a:lnTo>
                <a:lnTo>
                  <a:pt x="89153" y="517398"/>
                </a:lnTo>
                <a:lnTo>
                  <a:pt x="148742" y="522630"/>
                </a:lnTo>
                <a:lnTo>
                  <a:pt x="217170" y="524510"/>
                </a:lnTo>
                <a:lnTo>
                  <a:pt x="2893060" y="524510"/>
                </a:lnTo>
                <a:lnTo>
                  <a:pt x="2961487" y="522630"/>
                </a:lnTo>
                <a:lnTo>
                  <a:pt x="3021075" y="517398"/>
                </a:lnTo>
                <a:lnTo>
                  <a:pt x="3068167" y="509422"/>
                </a:lnTo>
                <a:lnTo>
                  <a:pt x="3110230" y="487680"/>
                </a:lnTo>
                <a:lnTo>
                  <a:pt x="3110230" y="36830"/>
                </a:lnTo>
                <a:lnTo>
                  <a:pt x="3099104" y="25196"/>
                </a:lnTo>
                <a:lnTo>
                  <a:pt x="3068167" y="15087"/>
                </a:lnTo>
                <a:lnTo>
                  <a:pt x="3021076" y="7112"/>
                </a:lnTo>
                <a:lnTo>
                  <a:pt x="2961487" y="1879"/>
                </a:lnTo>
                <a:lnTo>
                  <a:pt x="289306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41838" y="1427230"/>
            <a:ext cx="369570" cy="48895"/>
          </a:xfrm>
          <a:custGeom>
            <a:avLst/>
            <a:gdLst/>
            <a:ahLst/>
            <a:cxnLst/>
            <a:rect l="l" t="t" r="r" b="b"/>
            <a:pathLst>
              <a:path w="369570" h="48894">
                <a:moveTo>
                  <a:pt x="369101" y="0"/>
                </a:moveTo>
                <a:lnTo>
                  <a:pt x="0" y="48509"/>
                </a:lnTo>
                <a:lnTo>
                  <a:pt x="151931" y="48509"/>
                </a:lnTo>
                <a:lnTo>
                  <a:pt x="220358" y="46629"/>
                </a:lnTo>
                <a:lnTo>
                  <a:pt x="279947" y="41397"/>
                </a:lnTo>
                <a:lnTo>
                  <a:pt x="327038" y="33421"/>
                </a:lnTo>
                <a:lnTo>
                  <a:pt x="369101" y="11679"/>
                </a:lnTo>
                <a:lnTo>
                  <a:pt x="369101" y="0"/>
                </a:lnTo>
                <a:close/>
              </a:path>
            </a:pathLst>
          </a:custGeom>
          <a:solidFill>
            <a:srgbClr val="4490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48972" y="1415000"/>
            <a:ext cx="462280" cy="60960"/>
          </a:xfrm>
          <a:custGeom>
            <a:avLst/>
            <a:gdLst/>
            <a:ahLst/>
            <a:cxnLst/>
            <a:rect l="l" t="t" r="r" b="b"/>
            <a:pathLst>
              <a:path w="462279" h="60959">
                <a:moveTo>
                  <a:pt x="461967" y="0"/>
                </a:moveTo>
                <a:lnTo>
                  <a:pt x="0" y="60739"/>
                </a:lnTo>
                <a:lnTo>
                  <a:pt x="107609" y="60739"/>
                </a:lnTo>
                <a:lnTo>
                  <a:pt x="461967" y="14167"/>
                </a:lnTo>
                <a:lnTo>
                  <a:pt x="461967" y="0"/>
                </a:lnTo>
                <a:close/>
              </a:path>
            </a:pathLst>
          </a:custGeom>
          <a:solidFill>
            <a:srgbClr val="4490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56030" y="1402810"/>
            <a:ext cx="554990" cy="73025"/>
          </a:xfrm>
          <a:custGeom>
            <a:avLst/>
            <a:gdLst/>
            <a:ahLst/>
            <a:cxnLst/>
            <a:rect l="l" t="t" r="r" b="b"/>
            <a:pathLst>
              <a:path w="554989" h="73025">
                <a:moveTo>
                  <a:pt x="554909" y="0"/>
                </a:moveTo>
                <a:lnTo>
                  <a:pt x="0" y="72929"/>
                </a:lnTo>
                <a:lnTo>
                  <a:pt x="107012" y="72929"/>
                </a:lnTo>
                <a:lnTo>
                  <a:pt x="554909" y="14064"/>
                </a:lnTo>
                <a:lnTo>
                  <a:pt x="554909" y="0"/>
                </a:lnTo>
                <a:close/>
              </a:path>
            </a:pathLst>
          </a:custGeom>
          <a:solidFill>
            <a:srgbClr val="449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62490" y="1390516"/>
            <a:ext cx="648970" cy="85725"/>
          </a:xfrm>
          <a:custGeom>
            <a:avLst/>
            <a:gdLst/>
            <a:ahLst/>
            <a:cxnLst/>
            <a:rect l="l" t="t" r="r" b="b"/>
            <a:pathLst>
              <a:path w="648970" h="85725">
                <a:moveTo>
                  <a:pt x="648449" y="0"/>
                </a:moveTo>
                <a:lnTo>
                  <a:pt x="0" y="85223"/>
                </a:lnTo>
                <a:lnTo>
                  <a:pt x="107012" y="85223"/>
                </a:lnTo>
                <a:lnTo>
                  <a:pt x="648449" y="14064"/>
                </a:lnTo>
                <a:lnTo>
                  <a:pt x="648449" y="0"/>
                </a:lnTo>
                <a:close/>
              </a:path>
            </a:pathLst>
          </a:custGeom>
          <a:solidFill>
            <a:srgbClr val="459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68951" y="1378223"/>
            <a:ext cx="742315" cy="97790"/>
          </a:xfrm>
          <a:custGeom>
            <a:avLst/>
            <a:gdLst/>
            <a:ahLst/>
            <a:cxnLst/>
            <a:rect l="l" t="t" r="r" b="b"/>
            <a:pathLst>
              <a:path w="742314" h="97790">
                <a:moveTo>
                  <a:pt x="741988" y="0"/>
                </a:moveTo>
                <a:lnTo>
                  <a:pt x="0" y="97516"/>
                </a:lnTo>
                <a:lnTo>
                  <a:pt x="107729" y="97516"/>
                </a:lnTo>
                <a:lnTo>
                  <a:pt x="741988" y="14123"/>
                </a:lnTo>
                <a:lnTo>
                  <a:pt x="741988" y="0"/>
                </a:lnTo>
                <a:close/>
              </a:path>
            </a:pathLst>
          </a:custGeom>
          <a:solidFill>
            <a:srgbClr val="4592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75412" y="1365929"/>
            <a:ext cx="835660" cy="109855"/>
          </a:xfrm>
          <a:custGeom>
            <a:avLst/>
            <a:gdLst/>
            <a:ahLst/>
            <a:cxnLst/>
            <a:rect l="l" t="t" r="r" b="b"/>
            <a:pathLst>
              <a:path w="835660" h="109855">
                <a:moveTo>
                  <a:pt x="835527" y="0"/>
                </a:moveTo>
                <a:lnTo>
                  <a:pt x="0" y="109810"/>
                </a:lnTo>
                <a:lnTo>
                  <a:pt x="107012" y="109810"/>
                </a:lnTo>
                <a:lnTo>
                  <a:pt x="835527" y="14064"/>
                </a:lnTo>
                <a:lnTo>
                  <a:pt x="835527" y="0"/>
                </a:lnTo>
                <a:close/>
              </a:path>
            </a:pathLst>
          </a:custGeom>
          <a:solidFill>
            <a:srgbClr val="459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82666" y="1353689"/>
            <a:ext cx="928369" cy="122555"/>
          </a:xfrm>
          <a:custGeom>
            <a:avLst/>
            <a:gdLst/>
            <a:ahLst/>
            <a:cxnLst/>
            <a:rect l="l" t="t" r="r" b="b"/>
            <a:pathLst>
              <a:path w="928370" h="122555">
                <a:moveTo>
                  <a:pt x="928273" y="0"/>
                </a:moveTo>
                <a:lnTo>
                  <a:pt x="0" y="122050"/>
                </a:lnTo>
                <a:lnTo>
                  <a:pt x="106984" y="122050"/>
                </a:lnTo>
                <a:lnTo>
                  <a:pt x="928273" y="14066"/>
                </a:lnTo>
                <a:lnTo>
                  <a:pt x="928273" y="0"/>
                </a:lnTo>
                <a:close/>
              </a:path>
            </a:pathLst>
          </a:custGeom>
          <a:solidFill>
            <a:srgbClr val="4694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88333" y="1341342"/>
            <a:ext cx="1022985" cy="134620"/>
          </a:xfrm>
          <a:custGeom>
            <a:avLst/>
            <a:gdLst/>
            <a:ahLst/>
            <a:cxnLst/>
            <a:rect l="l" t="t" r="r" b="b"/>
            <a:pathLst>
              <a:path w="1022985" h="134619">
                <a:moveTo>
                  <a:pt x="1022606" y="0"/>
                </a:moveTo>
                <a:lnTo>
                  <a:pt x="0" y="134397"/>
                </a:lnTo>
                <a:lnTo>
                  <a:pt x="108282" y="134397"/>
                </a:lnTo>
                <a:lnTo>
                  <a:pt x="1022606" y="14231"/>
                </a:lnTo>
                <a:lnTo>
                  <a:pt x="1022606" y="0"/>
                </a:lnTo>
                <a:close/>
              </a:path>
            </a:pathLst>
          </a:custGeom>
          <a:solidFill>
            <a:srgbClr val="4694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95635" y="1329099"/>
            <a:ext cx="1115695" cy="146685"/>
          </a:xfrm>
          <a:custGeom>
            <a:avLst/>
            <a:gdLst/>
            <a:ahLst/>
            <a:cxnLst/>
            <a:rect l="l" t="t" r="r" b="b"/>
            <a:pathLst>
              <a:path w="1115695" h="146684">
                <a:moveTo>
                  <a:pt x="1115304" y="0"/>
                </a:moveTo>
                <a:lnTo>
                  <a:pt x="0" y="146641"/>
                </a:lnTo>
                <a:lnTo>
                  <a:pt x="107441" y="146641"/>
                </a:lnTo>
                <a:lnTo>
                  <a:pt x="1115304" y="14181"/>
                </a:lnTo>
                <a:lnTo>
                  <a:pt x="1115304" y="0"/>
                </a:lnTo>
                <a:close/>
              </a:path>
            </a:pathLst>
          </a:custGeom>
          <a:solidFill>
            <a:srgbClr val="4695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02524" y="1316922"/>
            <a:ext cx="1209040" cy="159385"/>
          </a:xfrm>
          <a:custGeom>
            <a:avLst/>
            <a:gdLst/>
            <a:ahLst/>
            <a:cxnLst/>
            <a:rect l="l" t="t" r="r" b="b"/>
            <a:pathLst>
              <a:path w="1209039" h="159384">
                <a:moveTo>
                  <a:pt x="1208415" y="0"/>
                </a:moveTo>
                <a:lnTo>
                  <a:pt x="0" y="158817"/>
                </a:lnTo>
                <a:lnTo>
                  <a:pt x="107012" y="158817"/>
                </a:lnTo>
                <a:lnTo>
                  <a:pt x="1208415" y="14064"/>
                </a:lnTo>
                <a:lnTo>
                  <a:pt x="1208415" y="0"/>
                </a:lnTo>
                <a:close/>
              </a:path>
            </a:pathLst>
          </a:custGeom>
          <a:solidFill>
            <a:srgbClr val="479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08985" y="1304629"/>
            <a:ext cx="1302385" cy="171450"/>
          </a:xfrm>
          <a:custGeom>
            <a:avLst/>
            <a:gdLst/>
            <a:ahLst/>
            <a:cxnLst/>
            <a:rect l="l" t="t" r="r" b="b"/>
            <a:pathLst>
              <a:path w="1302385" h="171450">
                <a:moveTo>
                  <a:pt x="1301954" y="0"/>
                </a:moveTo>
                <a:lnTo>
                  <a:pt x="0" y="171110"/>
                </a:lnTo>
                <a:lnTo>
                  <a:pt x="107012" y="171110"/>
                </a:lnTo>
                <a:lnTo>
                  <a:pt x="1301954" y="14064"/>
                </a:lnTo>
                <a:lnTo>
                  <a:pt x="1301954" y="0"/>
                </a:lnTo>
                <a:close/>
              </a:path>
            </a:pathLst>
          </a:custGeom>
          <a:solidFill>
            <a:srgbClr val="4796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15446" y="1292335"/>
            <a:ext cx="1395730" cy="183515"/>
          </a:xfrm>
          <a:custGeom>
            <a:avLst/>
            <a:gdLst/>
            <a:ahLst/>
            <a:cxnLst/>
            <a:rect l="l" t="t" r="r" b="b"/>
            <a:pathLst>
              <a:path w="1395729" h="183515">
                <a:moveTo>
                  <a:pt x="1395493" y="0"/>
                </a:moveTo>
                <a:lnTo>
                  <a:pt x="0" y="183404"/>
                </a:lnTo>
                <a:lnTo>
                  <a:pt x="107897" y="183404"/>
                </a:lnTo>
                <a:lnTo>
                  <a:pt x="1395493" y="14110"/>
                </a:lnTo>
                <a:lnTo>
                  <a:pt x="1395493" y="0"/>
                </a:lnTo>
                <a:close/>
              </a:path>
            </a:pathLst>
          </a:custGeom>
          <a:solidFill>
            <a:srgbClr val="47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21907" y="1280042"/>
            <a:ext cx="1489075" cy="196215"/>
          </a:xfrm>
          <a:custGeom>
            <a:avLst/>
            <a:gdLst/>
            <a:ahLst/>
            <a:cxnLst/>
            <a:rect l="l" t="t" r="r" b="b"/>
            <a:pathLst>
              <a:path w="1489075" h="196215">
                <a:moveTo>
                  <a:pt x="1489032" y="0"/>
                </a:moveTo>
                <a:lnTo>
                  <a:pt x="0" y="195697"/>
                </a:lnTo>
                <a:lnTo>
                  <a:pt x="107012" y="195697"/>
                </a:lnTo>
                <a:lnTo>
                  <a:pt x="1489032" y="14064"/>
                </a:lnTo>
                <a:lnTo>
                  <a:pt x="1489032" y="0"/>
                </a:lnTo>
                <a:close/>
              </a:path>
            </a:pathLst>
          </a:custGeom>
          <a:solidFill>
            <a:srgbClr val="4899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28367" y="1267748"/>
            <a:ext cx="1583055" cy="208279"/>
          </a:xfrm>
          <a:custGeom>
            <a:avLst/>
            <a:gdLst/>
            <a:ahLst/>
            <a:cxnLst/>
            <a:rect l="l" t="t" r="r" b="b"/>
            <a:pathLst>
              <a:path w="1583054" h="208280">
                <a:moveTo>
                  <a:pt x="1582572" y="0"/>
                </a:moveTo>
                <a:lnTo>
                  <a:pt x="0" y="207991"/>
                </a:lnTo>
                <a:lnTo>
                  <a:pt x="107945" y="207991"/>
                </a:lnTo>
                <a:lnTo>
                  <a:pt x="1582572" y="14106"/>
                </a:lnTo>
                <a:lnTo>
                  <a:pt x="1582572" y="0"/>
                </a:lnTo>
                <a:close/>
              </a:path>
            </a:pathLst>
          </a:custGeom>
          <a:solidFill>
            <a:srgbClr val="4899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34828" y="1255455"/>
            <a:ext cx="1676400" cy="220345"/>
          </a:xfrm>
          <a:custGeom>
            <a:avLst/>
            <a:gdLst/>
            <a:ahLst/>
            <a:cxnLst/>
            <a:rect l="l" t="t" r="r" b="b"/>
            <a:pathLst>
              <a:path w="1676400" h="220344">
                <a:moveTo>
                  <a:pt x="1676111" y="0"/>
                </a:moveTo>
                <a:lnTo>
                  <a:pt x="0" y="220284"/>
                </a:lnTo>
                <a:lnTo>
                  <a:pt x="108282" y="220284"/>
                </a:lnTo>
                <a:lnTo>
                  <a:pt x="1676111" y="14231"/>
                </a:lnTo>
                <a:lnTo>
                  <a:pt x="1676111" y="0"/>
                </a:lnTo>
                <a:close/>
              </a:path>
            </a:pathLst>
          </a:custGeom>
          <a:solidFill>
            <a:srgbClr val="4899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42298" y="1243197"/>
            <a:ext cx="1769110" cy="233045"/>
          </a:xfrm>
          <a:custGeom>
            <a:avLst/>
            <a:gdLst/>
            <a:ahLst/>
            <a:cxnLst/>
            <a:rect l="l" t="t" r="r" b="b"/>
            <a:pathLst>
              <a:path w="1769110" h="233044">
                <a:moveTo>
                  <a:pt x="1768641" y="0"/>
                </a:moveTo>
                <a:lnTo>
                  <a:pt x="0" y="232542"/>
                </a:lnTo>
                <a:lnTo>
                  <a:pt x="105085" y="232542"/>
                </a:lnTo>
                <a:lnTo>
                  <a:pt x="1768641" y="13217"/>
                </a:lnTo>
                <a:lnTo>
                  <a:pt x="1768641" y="0"/>
                </a:lnTo>
                <a:close/>
              </a:path>
            </a:pathLst>
          </a:custGeom>
          <a:solidFill>
            <a:srgbClr val="489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49019" y="1231034"/>
            <a:ext cx="1862455" cy="245110"/>
          </a:xfrm>
          <a:custGeom>
            <a:avLst/>
            <a:gdLst/>
            <a:ahLst/>
            <a:cxnLst/>
            <a:rect l="l" t="t" r="r" b="b"/>
            <a:pathLst>
              <a:path w="1862454" h="245109">
                <a:moveTo>
                  <a:pt x="1861920" y="0"/>
                </a:moveTo>
                <a:lnTo>
                  <a:pt x="0" y="244705"/>
                </a:lnTo>
                <a:lnTo>
                  <a:pt x="105006" y="244705"/>
                </a:lnTo>
                <a:lnTo>
                  <a:pt x="1861920" y="13072"/>
                </a:lnTo>
                <a:lnTo>
                  <a:pt x="1861920" y="0"/>
                </a:lnTo>
                <a:close/>
              </a:path>
            </a:pathLst>
          </a:custGeom>
          <a:solidFill>
            <a:srgbClr val="499B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55480" y="1218741"/>
            <a:ext cx="1955800" cy="257175"/>
          </a:xfrm>
          <a:custGeom>
            <a:avLst/>
            <a:gdLst/>
            <a:ahLst/>
            <a:cxnLst/>
            <a:rect l="l" t="t" r="r" b="b"/>
            <a:pathLst>
              <a:path w="1955800" h="257175">
                <a:moveTo>
                  <a:pt x="1955459" y="0"/>
                </a:moveTo>
                <a:lnTo>
                  <a:pt x="0" y="256998"/>
                </a:lnTo>
                <a:lnTo>
                  <a:pt x="107012" y="256998"/>
                </a:lnTo>
                <a:lnTo>
                  <a:pt x="1955459" y="14064"/>
                </a:lnTo>
                <a:lnTo>
                  <a:pt x="1955459" y="0"/>
                </a:lnTo>
                <a:close/>
              </a:path>
            </a:pathLst>
          </a:custGeom>
          <a:solidFill>
            <a:srgbClr val="499B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61941" y="1206447"/>
            <a:ext cx="2049145" cy="269875"/>
          </a:xfrm>
          <a:custGeom>
            <a:avLst/>
            <a:gdLst/>
            <a:ahLst/>
            <a:cxnLst/>
            <a:rect l="l" t="t" r="r" b="b"/>
            <a:pathLst>
              <a:path w="2049145" h="269875">
                <a:moveTo>
                  <a:pt x="2048998" y="0"/>
                </a:moveTo>
                <a:lnTo>
                  <a:pt x="0" y="269292"/>
                </a:lnTo>
                <a:lnTo>
                  <a:pt x="98970" y="269292"/>
                </a:lnTo>
                <a:lnTo>
                  <a:pt x="2048998" y="13815"/>
                </a:lnTo>
                <a:lnTo>
                  <a:pt x="2048998" y="0"/>
                </a:lnTo>
                <a:close/>
              </a:path>
            </a:pathLst>
          </a:custGeom>
          <a:solidFill>
            <a:srgbClr val="499C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8401" y="1194154"/>
            <a:ext cx="2143125" cy="281940"/>
          </a:xfrm>
          <a:custGeom>
            <a:avLst/>
            <a:gdLst/>
            <a:ahLst/>
            <a:cxnLst/>
            <a:rect l="l" t="t" r="r" b="b"/>
            <a:pathLst>
              <a:path w="2143125" h="281940">
                <a:moveTo>
                  <a:pt x="2142538" y="0"/>
                </a:moveTo>
                <a:lnTo>
                  <a:pt x="0" y="281585"/>
                </a:lnTo>
                <a:lnTo>
                  <a:pt x="107012" y="281585"/>
                </a:lnTo>
                <a:lnTo>
                  <a:pt x="2142538" y="14064"/>
                </a:lnTo>
                <a:lnTo>
                  <a:pt x="2142538" y="0"/>
                </a:lnTo>
                <a:close/>
              </a:path>
            </a:pathLst>
          </a:custGeom>
          <a:solidFill>
            <a:srgbClr val="4A9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74862" y="1181860"/>
            <a:ext cx="2236470" cy="294005"/>
          </a:xfrm>
          <a:custGeom>
            <a:avLst/>
            <a:gdLst/>
            <a:ahLst/>
            <a:cxnLst/>
            <a:rect l="l" t="t" r="r" b="b"/>
            <a:pathLst>
              <a:path w="2236470" h="294005">
                <a:moveTo>
                  <a:pt x="2236077" y="0"/>
                </a:moveTo>
                <a:lnTo>
                  <a:pt x="0" y="293879"/>
                </a:lnTo>
                <a:lnTo>
                  <a:pt x="106838" y="293879"/>
                </a:lnTo>
                <a:lnTo>
                  <a:pt x="2236077" y="13042"/>
                </a:lnTo>
                <a:lnTo>
                  <a:pt x="2236077" y="0"/>
                </a:lnTo>
                <a:close/>
              </a:path>
            </a:pathLst>
          </a:custGeom>
          <a:solidFill>
            <a:srgbClr val="4A9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82477" y="1169592"/>
            <a:ext cx="2328545" cy="306705"/>
          </a:xfrm>
          <a:custGeom>
            <a:avLst/>
            <a:gdLst/>
            <a:ahLst/>
            <a:cxnLst/>
            <a:rect l="l" t="t" r="r" b="b"/>
            <a:pathLst>
              <a:path w="2328545" h="306705">
                <a:moveTo>
                  <a:pt x="2328462" y="0"/>
                </a:moveTo>
                <a:lnTo>
                  <a:pt x="0" y="306147"/>
                </a:lnTo>
                <a:lnTo>
                  <a:pt x="106034" y="306147"/>
                </a:lnTo>
                <a:lnTo>
                  <a:pt x="2328462" y="13141"/>
                </a:lnTo>
                <a:lnTo>
                  <a:pt x="2328462" y="0"/>
                </a:lnTo>
                <a:close/>
              </a:path>
            </a:pathLst>
          </a:custGeom>
          <a:solidFill>
            <a:srgbClr val="4A9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88961" y="1157296"/>
            <a:ext cx="2422525" cy="318770"/>
          </a:xfrm>
          <a:custGeom>
            <a:avLst/>
            <a:gdLst/>
            <a:ahLst/>
            <a:cxnLst/>
            <a:rect l="l" t="t" r="r" b="b"/>
            <a:pathLst>
              <a:path w="2422525" h="318769">
                <a:moveTo>
                  <a:pt x="2421978" y="0"/>
                </a:moveTo>
                <a:lnTo>
                  <a:pt x="0" y="318443"/>
                </a:lnTo>
                <a:lnTo>
                  <a:pt x="106193" y="318443"/>
                </a:lnTo>
                <a:lnTo>
                  <a:pt x="2421978" y="13128"/>
                </a:lnTo>
                <a:lnTo>
                  <a:pt x="2421978" y="0"/>
                </a:lnTo>
                <a:close/>
              </a:path>
            </a:pathLst>
          </a:custGeom>
          <a:solidFill>
            <a:srgbClr val="4B9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95514" y="1145147"/>
            <a:ext cx="2515870" cy="330835"/>
          </a:xfrm>
          <a:custGeom>
            <a:avLst/>
            <a:gdLst/>
            <a:ahLst/>
            <a:cxnLst/>
            <a:rect l="l" t="t" r="r" b="b"/>
            <a:pathLst>
              <a:path w="2515870" h="330834">
                <a:moveTo>
                  <a:pt x="2515425" y="0"/>
                </a:moveTo>
                <a:lnTo>
                  <a:pt x="0" y="330592"/>
                </a:lnTo>
                <a:lnTo>
                  <a:pt x="98052" y="330592"/>
                </a:lnTo>
                <a:lnTo>
                  <a:pt x="2515425" y="13888"/>
                </a:lnTo>
                <a:lnTo>
                  <a:pt x="2515425" y="0"/>
                </a:lnTo>
                <a:close/>
              </a:path>
            </a:pathLst>
          </a:custGeom>
          <a:solidFill>
            <a:srgbClr val="4BA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01975" y="1132853"/>
            <a:ext cx="2609215" cy="342900"/>
          </a:xfrm>
          <a:custGeom>
            <a:avLst/>
            <a:gdLst/>
            <a:ahLst/>
            <a:cxnLst/>
            <a:rect l="l" t="t" r="r" b="b"/>
            <a:pathLst>
              <a:path w="2609215" h="342900">
                <a:moveTo>
                  <a:pt x="2608964" y="0"/>
                </a:moveTo>
                <a:lnTo>
                  <a:pt x="0" y="342886"/>
                </a:lnTo>
                <a:lnTo>
                  <a:pt x="97349" y="342886"/>
                </a:lnTo>
                <a:lnTo>
                  <a:pt x="2608964" y="12794"/>
                </a:lnTo>
                <a:lnTo>
                  <a:pt x="2608964" y="0"/>
                </a:lnTo>
                <a:close/>
              </a:path>
            </a:pathLst>
          </a:custGeom>
          <a:solidFill>
            <a:srgbClr val="4BA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13036" y="1120560"/>
            <a:ext cx="2698115" cy="355600"/>
          </a:xfrm>
          <a:custGeom>
            <a:avLst/>
            <a:gdLst/>
            <a:ahLst/>
            <a:cxnLst/>
            <a:rect l="l" t="t" r="r" b="b"/>
            <a:pathLst>
              <a:path w="2698115" h="355600">
                <a:moveTo>
                  <a:pt x="2697903" y="0"/>
                </a:moveTo>
                <a:lnTo>
                  <a:pt x="0" y="354575"/>
                </a:lnTo>
                <a:lnTo>
                  <a:pt x="22013" y="355179"/>
                </a:lnTo>
                <a:lnTo>
                  <a:pt x="102047" y="355179"/>
                </a:lnTo>
                <a:lnTo>
                  <a:pt x="2697903" y="12940"/>
                </a:lnTo>
                <a:lnTo>
                  <a:pt x="2697903" y="0"/>
                </a:lnTo>
                <a:close/>
              </a:path>
            </a:pathLst>
          </a:custGeom>
          <a:solidFill>
            <a:srgbClr val="4CA1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44187" y="1108266"/>
            <a:ext cx="2767330" cy="367665"/>
          </a:xfrm>
          <a:custGeom>
            <a:avLst/>
            <a:gdLst/>
            <a:ahLst/>
            <a:cxnLst/>
            <a:rect l="l" t="t" r="r" b="b"/>
            <a:pathLst>
              <a:path w="2767329" h="367665">
                <a:moveTo>
                  <a:pt x="2766752" y="0"/>
                </a:moveTo>
                <a:lnTo>
                  <a:pt x="0" y="363623"/>
                </a:lnTo>
                <a:lnTo>
                  <a:pt x="22434" y="365593"/>
                </a:lnTo>
                <a:lnTo>
                  <a:pt x="80867" y="367198"/>
                </a:lnTo>
                <a:lnTo>
                  <a:pt x="2766752" y="12942"/>
                </a:lnTo>
                <a:lnTo>
                  <a:pt x="2766752" y="0"/>
                </a:lnTo>
                <a:close/>
              </a:path>
            </a:pathLst>
          </a:custGeom>
          <a:solidFill>
            <a:srgbClr val="4CA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3243" y="1095973"/>
            <a:ext cx="2818130" cy="376555"/>
          </a:xfrm>
          <a:custGeom>
            <a:avLst/>
            <a:gdLst/>
            <a:ahLst/>
            <a:cxnLst/>
            <a:rect l="l" t="t" r="r" b="b"/>
            <a:pathLst>
              <a:path w="2818129" h="376555">
                <a:moveTo>
                  <a:pt x="2817696" y="0"/>
                </a:moveTo>
                <a:lnTo>
                  <a:pt x="0" y="370319"/>
                </a:lnTo>
                <a:lnTo>
                  <a:pt x="13790" y="372654"/>
                </a:lnTo>
                <a:lnTo>
                  <a:pt x="53985" y="376184"/>
                </a:lnTo>
                <a:lnTo>
                  <a:pt x="2817696" y="12809"/>
                </a:lnTo>
                <a:lnTo>
                  <a:pt x="2817696" y="0"/>
                </a:lnTo>
                <a:close/>
              </a:path>
            </a:pathLst>
          </a:custGeom>
          <a:solidFill>
            <a:srgbClr val="4CA3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5337" y="1083690"/>
            <a:ext cx="2856230" cy="383540"/>
          </a:xfrm>
          <a:custGeom>
            <a:avLst/>
            <a:gdLst/>
            <a:ahLst/>
            <a:cxnLst/>
            <a:rect l="l" t="t" r="r" b="b"/>
            <a:pathLst>
              <a:path w="2856229" h="383540">
                <a:moveTo>
                  <a:pt x="2855602" y="0"/>
                </a:moveTo>
                <a:lnTo>
                  <a:pt x="0" y="375456"/>
                </a:lnTo>
                <a:lnTo>
                  <a:pt x="1530" y="375956"/>
                </a:lnTo>
                <a:lnTo>
                  <a:pt x="21544" y="379830"/>
                </a:lnTo>
                <a:lnTo>
                  <a:pt x="40125" y="382977"/>
                </a:lnTo>
                <a:lnTo>
                  <a:pt x="2855602" y="12949"/>
                </a:lnTo>
                <a:lnTo>
                  <a:pt x="2855602" y="0"/>
                </a:lnTo>
                <a:close/>
              </a:path>
            </a:pathLst>
          </a:custGeom>
          <a:solidFill>
            <a:srgbClr val="4DA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28807" y="1070196"/>
            <a:ext cx="2882265" cy="389255"/>
          </a:xfrm>
          <a:custGeom>
            <a:avLst/>
            <a:gdLst/>
            <a:ahLst/>
            <a:cxnLst/>
            <a:rect l="l" t="t" r="r" b="b"/>
            <a:pathLst>
              <a:path w="2882265" h="389255">
                <a:moveTo>
                  <a:pt x="2882132" y="0"/>
                </a:moveTo>
                <a:lnTo>
                  <a:pt x="0" y="380140"/>
                </a:lnTo>
                <a:lnTo>
                  <a:pt x="197" y="380347"/>
                </a:lnTo>
                <a:lnTo>
                  <a:pt x="22524" y="387642"/>
                </a:lnTo>
                <a:lnTo>
                  <a:pt x="29712" y="389034"/>
                </a:lnTo>
                <a:lnTo>
                  <a:pt x="2882132" y="14151"/>
                </a:lnTo>
                <a:lnTo>
                  <a:pt x="2882132" y="0"/>
                </a:lnTo>
                <a:close/>
              </a:path>
            </a:pathLst>
          </a:custGeom>
          <a:solidFill>
            <a:srgbClr val="4DA4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18354" y="1058045"/>
            <a:ext cx="2893060" cy="393065"/>
          </a:xfrm>
          <a:custGeom>
            <a:avLst/>
            <a:gdLst/>
            <a:ahLst/>
            <a:cxnLst/>
            <a:rect l="l" t="t" r="r" b="b"/>
            <a:pathLst>
              <a:path w="2893060" h="393065">
                <a:moveTo>
                  <a:pt x="2892585" y="0"/>
                </a:moveTo>
                <a:lnTo>
                  <a:pt x="0" y="381360"/>
                </a:lnTo>
                <a:lnTo>
                  <a:pt x="10650" y="392497"/>
                </a:lnTo>
                <a:lnTo>
                  <a:pt x="11244" y="392691"/>
                </a:lnTo>
                <a:lnTo>
                  <a:pt x="2892585" y="14007"/>
                </a:lnTo>
                <a:lnTo>
                  <a:pt x="2892585" y="0"/>
                </a:lnTo>
                <a:close/>
              </a:path>
            </a:pathLst>
          </a:custGeom>
          <a:solidFill>
            <a:srgbClr val="4DA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7880" y="1046966"/>
            <a:ext cx="2893060" cy="393065"/>
          </a:xfrm>
          <a:custGeom>
            <a:avLst/>
            <a:gdLst/>
            <a:ahLst/>
            <a:cxnLst/>
            <a:rect l="l" t="t" r="r" b="b"/>
            <a:pathLst>
              <a:path w="2893060" h="393065">
                <a:moveTo>
                  <a:pt x="2893060" y="0"/>
                </a:moveTo>
                <a:lnTo>
                  <a:pt x="0" y="380223"/>
                </a:lnTo>
                <a:lnTo>
                  <a:pt x="0" y="391944"/>
                </a:lnTo>
                <a:lnTo>
                  <a:pt x="912" y="392898"/>
                </a:lnTo>
                <a:lnTo>
                  <a:pt x="2893060" y="12794"/>
                </a:lnTo>
                <a:lnTo>
                  <a:pt x="2893060" y="0"/>
                </a:lnTo>
                <a:close/>
              </a:path>
            </a:pathLst>
          </a:custGeom>
          <a:solidFill>
            <a:srgbClr val="4EA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17880" y="1034672"/>
            <a:ext cx="2893060" cy="393065"/>
          </a:xfrm>
          <a:custGeom>
            <a:avLst/>
            <a:gdLst/>
            <a:ahLst/>
            <a:cxnLst/>
            <a:rect l="l" t="t" r="r" b="b"/>
            <a:pathLst>
              <a:path w="2893060" h="393065">
                <a:moveTo>
                  <a:pt x="2893060" y="0"/>
                </a:moveTo>
                <a:lnTo>
                  <a:pt x="0" y="380223"/>
                </a:lnTo>
                <a:lnTo>
                  <a:pt x="0" y="393018"/>
                </a:lnTo>
                <a:lnTo>
                  <a:pt x="2893060" y="12794"/>
                </a:lnTo>
                <a:lnTo>
                  <a:pt x="2893060" y="0"/>
                </a:lnTo>
                <a:close/>
              </a:path>
            </a:pathLst>
          </a:custGeom>
          <a:solidFill>
            <a:srgbClr val="4EA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7880" y="1022649"/>
            <a:ext cx="2893060" cy="393065"/>
          </a:xfrm>
          <a:custGeom>
            <a:avLst/>
            <a:gdLst/>
            <a:ahLst/>
            <a:cxnLst/>
            <a:rect l="l" t="t" r="r" b="b"/>
            <a:pathLst>
              <a:path w="2893060" h="393065">
                <a:moveTo>
                  <a:pt x="2891003" y="0"/>
                </a:moveTo>
                <a:lnTo>
                  <a:pt x="0" y="379953"/>
                </a:lnTo>
                <a:lnTo>
                  <a:pt x="0" y="392909"/>
                </a:lnTo>
                <a:lnTo>
                  <a:pt x="2893060" y="12527"/>
                </a:lnTo>
                <a:lnTo>
                  <a:pt x="2893060" y="2240"/>
                </a:lnTo>
                <a:lnTo>
                  <a:pt x="2891003" y="0"/>
                </a:lnTo>
                <a:close/>
              </a:path>
            </a:pathLst>
          </a:custGeom>
          <a:solidFill>
            <a:srgbClr val="4EA7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7880" y="1010992"/>
            <a:ext cx="2891790" cy="392430"/>
          </a:xfrm>
          <a:custGeom>
            <a:avLst/>
            <a:gdLst/>
            <a:ahLst/>
            <a:cxnLst/>
            <a:rect l="l" t="t" r="r" b="b"/>
            <a:pathLst>
              <a:path w="2891790" h="392430">
                <a:moveTo>
                  <a:pt x="2876529" y="0"/>
                </a:moveTo>
                <a:lnTo>
                  <a:pt x="0" y="379243"/>
                </a:lnTo>
                <a:lnTo>
                  <a:pt x="0" y="392270"/>
                </a:lnTo>
                <a:lnTo>
                  <a:pt x="2891415" y="12105"/>
                </a:lnTo>
                <a:lnTo>
                  <a:pt x="2881934" y="1776"/>
                </a:lnTo>
                <a:lnTo>
                  <a:pt x="2876529" y="0"/>
                </a:lnTo>
                <a:close/>
              </a:path>
            </a:pathLst>
          </a:custGeom>
          <a:solidFill>
            <a:srgbClr val="4EA7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7880" y="1002293"/>
            <a:ext cx="2880995" cy="389255"/>
          </a:xfrm>
          <a:custGeom>
            <a:avLst/>
            <a:gdLst/>
            <a:ahLst/>
            <a:cxnLst/>
            <a:rect l="l" t="t" r="r" b="b"/>
            <a:pathLst>
              <a:path w="2880995" h="389255">
                <a:moveTo>
                  <a:pt x="2849151" y="0"/>
                </a:moveTo>
                <a:lnTo>
                  <a:pt x="0" y="375790"/>
                </a:lnTo>
                <a:lnTo>
                  <a:pt x="0" y="388683"/>
                </a:lnTo>
                <a:lnTo>
                  <a:pt x="2880731" y="10079"/>
                </a:lnTo>
                <a:lnTo>
                  <a:pt x="2850997" y="305"/>
                </a:lnTo>
                <a:lnTo>
                  <a:pt x="2849151" y="0"/>
                </a:lnTo>
                <a:close/>
              </a:path>
            </a:pathLst>
          </a:custGeom>
          <a:solidFill>
            <a:srgbClr val="4FA8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7880" y="995441"/>
            <a:ext cx="2854325" cy="383540"/>
          </a:xfrm>
          <a:custGeom>
            <a:avLst/>
            <a:gdLst/>
            <a:ahLst/>
            <a:cxnLst/>
            <a:rect l="l" t="t" r="r" b="b"/>
            <a:pathLst>
              <a:path w="2854325" h="383540">
                <a:moveTo>
                  <a:pt x="2807744" y="0"/>
                </a:moveTo>
                <a:lnTo>
                  <a:pt x="0" y="369164"/>
                </a:lnTo>
                <a:lnTo>
                  <a:pt x="0" y="383241"/>
                </a:lnTo>
                <a:lnTo>
                  <a:pt x="2854015" y="8149"/>
                </a:lnTo>
                <a:lnTo>
                  <a:pt x="2850997" y="7157"/>
                </a:lnTo>
                <a:lnTo>
                  <a:pt x="2807744" y="0"/>
                </a:lnTo>
                <a:close/>
              </a:path>
            </a:pathLst>
          </a:custGeom>
          <a:solidFill>
            <a:srgbClr val="4FA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17880" y="991021"/>
            <a:ext cx="2814320" cy="375920"/>
          </a:xfrm>
          <a:custGeom>
            <a:avLst/>
            <a:gdLst/>
            <a:ahLst/>
            <a:cxnLst/>
            <a:rect l="l" t="t" r="r" b="b"/>
            <a:pathLst>
              <a:path w="2814320" h="375919">
                <a:moveTo>
                  <a:pt x="2758695" y="0"/>
                </a:moveTo>
                <a:lnTo>
                  <a:pt x="0" y="361421"/>
                </a:lnTo>
                <a:lnTo>
                  <a:pt x="0" y="375368"/>
                </a:lnTo>
                <a:lnTo>
                  <a:pt x="2814269" y="5499"/>
                </a:lnTo>
                <a:lnTo>
                  <a:pt x="2803906" y="3784"/>
                </a:lnTo>
                <a:lnTo>
                  <a:pt x="2758695" y="0"/>
                </a:lnTo>
                <a:close/>
              </a:path>
            </a:pathLst>
          </a:custGeom>
          <a:solidFill>
            <a:srgbClr val="4FA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17880" y="988112"/>
            <a:ext cx="2761615" cy="366395"/>
          </a:xfrm>
          <a:custGeom>
            <a:avLst/>
            <a:gdLst/>
            <a:ahLst/>
            <a:cxnLst/>
            <a:rect l="l" t="t" r="r" b="b"/>
            <a:pathLst>
              <a:path w="2761615" h="366394">
                <a:moveTo>
                  <a:pt x="2677915" y="0"/>
                </a:moveTo>
                <a:lnTo>
                  <a:pt x="0" y="353058"/>
                </a:lnTo>
                <a:lnTo>
                  <a:pt x="0" y="365984"/>
                </a:lnTo>
                <a:lnTo>
                  <a:pt x="2761066" y="3107"/>
                </a:lnTo>
                <a:lnTo>
                  <a:pt x="2744317" y="1705"/>
                </a:lnTo>
                <a:lnTo>
                  <a:pt x="2677915" y="0"/>
                </a:lnTo>
                <a:close/>
              </a:path>
            </a:pathLst>
          </a:custGeom>
          <a:solidFill>
            <a:srgbClr val="50A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17880" y="988060"/>
            <a:ext cx="2689225" cy="354330"/>
          </a:xfrm>
          <a:custGeom>
            <a:avLst/>
            <a:gdLst/>
            <a:ahLst/>
            <a:cxnLst/>
            <a:rect l="l" t="t" r="r" b="b"/>
            <a:pathLst>
              <a:path w="2689225" h="354330">
                <a:moveTo>
                  <a:pt x="2675890" y="0"/>
                </a:moveTo>
                <a:lnTo>
                  <a:pt x="2584953" y="0"/>
                </a:lnTo>
                <a:lnTo>
                  <a:pt x="0" y="340802"/>
                </a:lnTo>
                <a:lnTo>
                  <a:pt x="0" y="353742"/>
                </a:lnTo>
                <a:lnTo>
                  <a:pt x="2689007" y="336"/>
                </a:lnTo>
                <a:lnTo>
                  <a:pt x="2675890" y="0"/>
                </a:lnTo>
                <a:close/>
              </a:path>
            </a:pathLst>
          </a:custGeom>
          <a:solidFill>
            <a:srgbClr val="50A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17880" y="988060"/>
            <a:ext cx="2598420" cy="341630"/>
          </a:xfrm>
          <a:custGeom>
            <a:avLst/>
            <a:gdLst/>
            <a:ahLst/>
            <a:cxnLst/>
            <a:rect l="l" t="t" r="r" b="b"/>
            <a:pathLst>
              <a:path w="2598420" h="341630">
                <a:moveTo>
                  <a:pt x="2598079" y="0"/>
                </a:moveTo>
                <a:lnTo>
                  <a:pt x="2491596" y="0"/>
                </a:lnTo>
                <a:lnTo>
                  <a:pt x="0" y="328494"/>
                </a:lnTo>
                <a:lnTo>
                  <a:pt x="0" y="341597"/>
                </a:lnTo>
                <a:lnTo>
                  <a:pt x="2598079" y="0"/>
                </a:lnTo>
                <a:close/>
              </a:path>
            </a:pathLst>
          </a:custGeom>
          <a:solidFill>
            <a:srgbClr val="50AC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17880" y="988060"/>
            <a:ext cx="2505075" cy="329565"/>
          </a:xfrm>
          <a:custGeom>
            <a:avLst/>
            <a:gdLst/>
            <a:ahLst/>
            <a:cxnLst/>
            <a:rect l="l" t="t" r="r" b="b"/>
            <a:pathLst>
              <a:path w="2505075" h="329565">
                <a:moveTo>
                  <a:pt x="2504564" y="0"/>
                </a:moveTo>
                <a:lnTo>
                  <a:pt x="2397479" y="0"/>
                </a:lnTo>
                <a:lnTo>
                  <a:pt x="0" y="315091"/>
                </a:lnTo>
                <a:lnTo>
                  <a:pt x="0" y="329301"/>
                </a:lnTo>
                <a:lnTo>
                  <a:pt x="2504564" y="0"/>
                </a:lnTo>
                <a:close/>
              </a:path>
            </a:pathLst>
          </a:custGeom>
          <a:solidFill>
            <a:srgbClr val="51AC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17880" y="988060"/>
            <a:ext cx="2412365" cy="317500"/>
          </a:xfrm>
          <a:custGeom>
            <a:avLst/>
            <a:gdLst/>
            <a:ahLst/>
            <a:cxnLst/>
            <a:rect l="l" t="t" r="r" b="b"/>
            <a:pathLst>
              <a:path w="2412365" h="317500">
                <a:moveTo>
                  <a:pt x="2412222" y="0"/>
                </a:moveTo>
                <a:lnTo>
                  <a:pt x="2304064" y="0"/>
                </a:lnTo>
                <a:lnTo>
                  <a:pt x="0" y="302940"/>
                </a:lnTo>
                <a:lnTo>
                  <a:pt x="0" y="317029"/>
                </a:lnTo>
                <a:lnTo>
                  <a:pt x="2412222" y="0"/>
                </a:lnTo>
                <a:close/>
              </a:path>
            </a:pathLst>
          </a:custGeom>
          <a:solidFill>
            <a:srgbClr val="51A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17880" y="988060"/>
            <a:ext cx="2319020" cy="304800"/>
          </a:xfrm>
          <a:custGeom>
            <a:avLst/>
            <a:gdLst/>
            <a:ahLst/>
            <a:cxnLst/>
            <a:rect l="l" t="t" r="r" b="b"/>
            <a:pathLst>
              <a:path w="2319020" h="304800">
                <a:moveTo>
                  <a:pt x="2318683" y="0"/>
                </a:moveTo>
                <a:lnTo>
                  <a:pt x="2210549" y="0"/>
                </a:lnTo>
                <a:lnTo>
                  <a:pt x="0" y="290644"/>
                </a:lnTo>
                <a:lnTo>
                  <a:pt x="0" y="304735"/>
                </a:lnTo>
                <a:lnTo>
                  <a:pt x="2318683" y="0"/>
                </a:lnTo>
                <a:close/>
              </a:path>
            </a:pathLst>
          </a:custGeom>
          <a:solidFill>
            <a:srgbClr val="51AE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17880" y="988060"/>
            <a:ext cx="2225675" cy="292735"/>
          </a:xfrm>
          <a:custGeom>
            <a:avLst/>
            <a:gdLst/>
            <a:ahLst/>
            <a:cxnLst/>
            <a:rect l="l" t="t" r="r" b="b"/>
            <a:pathLst>
              <a:path w="2225675" h="292734">
                <a:moveTo>
                  <a:pt x="2225144" y="0"/>
                </a:moveTo>
                <a:lnTo>
                  <a:pt x="2118340" y="0"/>
                </a:lnTo>
                <a:lnTo>
                  <a:pt x="0" y="279399"/>
                </a:lnTo>
                <a:lnTo>
                  <a:pt x="0" y="292442"/>
                </a:lnTo>
                <a:lnTo>
                  <a:pt x="2225144" y="0"/>
                </a:lnTo>
                <a:close/>
              </a:path>
            </a:pathLst>
          </a:custGeom>
          <a:solidFill>
            <a:srgbClr val="52A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17880" y="988060"/>
            <a:ext cx="2131695" cy="280670"/>
          </a:xfrm>
          <a:custGeom>
            <a:avLst/>
            <a:gdLst/>
            <a:ahLst/>
            <a:cxnLst/>
            <a:rect l="l" t="t" r="r" b="b"/>
            <a:pathLst>
              <a:path w="2131695" h="280669">
                <a:moveTo>
                  <a:pt x="2131604" y="0"/>
                </a:moveTo>
                <a:lnTo>
                  <a:pt x="2024592" y="0"/>
                </a:lnTo>
                <a:lnTo>
                  <a:pt x="0" y="266084"/>
                </a:lnTo>
                <a:lnTo>
                  <a:pt x="0" y="280148"/>
                </a:lnTo>
                <a:lnTo>
                  <a:pt x="2131604" y="0"/>
                </a:lnTo>
                <a:close/>
              </a:path>
            </a:pathLst>
          </a:custGeom>
          <a:solidFill>
            <a:srgbClr val="52A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17880" y="988060"/>
            <a:ext cx="2038350" cy="267970"/>
          </a:xfrm>
          <a:custGeom>
            <a:avLst/>
            <a:gdLst/>
            <a:ahLst/>
            <a:cxnLst/>
            <a:rect l="l" t="t" r="r" b="b"/>
            <a:pathLst>
              <a:path w="2038350" h="267969">
                <a:moveTo>
                  <a:pt x="2038065" y="0"/>
                </a:moveTo>
                <a:lnTo>
                  <a:pt x="1931053" y="0"/>
                </a:lnTo>
                <a:lnTo>
                  <a:pt x="0" y="253790"/>
                </a:lnTo>
                <a:lnTo>
                  <a:pt x="0" y="267855"/>
                </a:lnTo>
                <a:lnTo>
                  <a:pt x="2038065" y="0"/>
                </a:lnTo>
                <a:close/>
              </a:path>
            </a:pathLst>
          </a:custGeom>
          <a:solidFill>
            <a:srgbClr val="52B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17880" y="988060"/>
            <a:ext cx="1945005" cy="255904"/>
          </a:xfrm>
          <a:custGeom>
            <a:avLst/>
            <a:gdLst/>
            <a:ahLst/>
            <a:cxnLst/>
            <a:rect l="l" t="t" r="r" b="b"/>
            <a:pathLst>
              <a:path w="1945005" h="255905">
                <a:moveTo>
                  <a:pt x="1944742" y="0"/>
                </a:moveTo>
                <a:lnTo>
                  <a:pt x="1837513" y="0"/>
                </a:lnTo>
                <a:lnTo>
                  <a:pt x="0" y="241497"/>
                </a:lnTo>
                <a:lnTo>
                  <a:pt x="0" y="255696"/>
                </a:lnTo>
                <a:lnTo>
                  <a:pt x="1944742" y="0"/>
                </a:lnTo>
                <a:close/>
              </a:path>
            </a:pathLst>
          </a:custGeom>
          <a:solidFill>
            <a:srgbClr val="53B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17880" y="988060"/>
            <a:ext cx="1851660" cy="243840"/>
          </a:xfrm>
          <a:custGeom>
            <a:avLst/>
            <a:gdLst/>
            <a:ahLst/>
            <a:cxnLst/>
            <a:rect l="l" t="t" r="r" b="b"/>
            <a:pathLst>
              <a:path w="1851660" h="243840">
                <a:moveTo>
                  <a:pt x="1851227" y="0"/>
                </a:moveTo>
                <a:lnTo>
                  <a:pt x="1743974" y="0"/>
                </a:lnTo>
                <a:lnTo>
                  <a:pt x="0" y="229203"/>
                </a:lnTo>
                <a:lnTo>
                  <a:pt x="0" y="243400"/>
                </a:lnTo>
                <a:lnTo>
                  <a:pt x="1851227" y="0"/>
                </a:lnTo>
                <a:close/>
              </a:path>
            </a:pathLst>
          </a:custGeom>
          <a:solidFill>
            <a:srgbClr val="53B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17880" y="988060"/>
            <a:ext cx="1758314" cy="231140"/>
          </a:xfrm>
          <a:custGeom>
            <a:avLst/>
            <a:gdLst/>
            <a:ahLst/>
            <a:cxnLst/>
            <a:rect l="l" t="t" r="r" b="b"/>
            <a:pathLst>
              <a:path w="1758314" h="231140">
                <a:moveTo>
                  <a:pt x="1757712" y="0"/>
                </a:moveTo>
                <a:lnTo>
                  <a:pt x="1650727" y="0"/>
                </a:lnTo>
                <a:lnTo>
                  <a:pt x="0" y="217038"/>
                </a:lnTo>
                <a:lnTo>
                  <a:pt x="0" y="231105"/>
                </a:lnTo>
                <a:lnTo>
                  <a:pt x="1757712" y="0"/>
                </a:lnTo>
                <a:close/>
              </a:path>
            </a:pathLst>
          </a:custGeom>
          <a:solidFill>
            <a:srgbClr val="53B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17880" y="988060"/>
            <a:ext cx="1665605" cy="219075"/>
          </a:xfrm>
          <a:custGeom>
            <a:avLst/>
            <a:gdLst/>
            <a:ahLst/>
            <a:cxnLst/>
            <a:rect l="l" t="t" r="r" b="b"/>
            <a:pathLst>
              <a:path w="1665605" h="219075">
                <a:moveTo>
                  <a:pt x="1665178" y="0"/>
                </a:moveTo>
                <a:lnTo>
                  <a:pt x="1558165" y="0"/>
                </a:lnTo>
                <a:lnTo>
                  <a:pt x="0" y="204783"/>
                </a:lnTo>
                <a:lnTo>
                  <a:pt x="0" y="218848"/>
                </a:lnTo>
                <a:lnTo>
                  <a:pt x="1665178" y="0"/>
                </a:lnTo>
                <a:close/>
              </a:path>
            </a:pathLst>
          </a:custGeom>
          <a:solidFill>
            <a:srgbClr val="54B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17880" y="988060"/>
            <a:ext cx="1572260" cy="207010"/>
          </a:xfrm>
          <a:custGeom>
            <a:avLst/>
            <a:gdLst/>
            <a:ahLst/>
            <a:cxnLst/>
            <a:rect l="l" t="t" r="r" b="b"/>
            <a:pathLst>
              <a:path w="1572260" h="207009">
                <a:moveTo>
                  <a:pt x="1571639" y="0"/>
                </a:moveTo>
                <a:lnTo>
                  <a:pt x="1463697" y="0"/>
                </a:lnTo>
                <a:lnTo>
                  <a:pt x="0" y="192447"/>
                </a:lnTo>
                <a:lnTo>
                  <a:pt x="0" y="206554"/>
                </a:lnTo>
                <a:lnTo>
                  <a:pt x="1571639" y="0"/>
                </a:lnTo>
                <a:close/>
              </a:path>
            </a:pathLst>
          </a:custGeom>
          <a:solidFill>
            <a:srgbClr val="54B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7880" y="988060"/>
            <a:ext cx="1478280" cy="194310"/>
          </a:xfrm>
          <a:custGeom>
            <a:avLst/>
            <a:gdLst/>
            <a:ahLst/>
            <a:cxnLst/>
            <a:rect l="l" t="t" r="r" b="b"/>
            <a:pathLst>
              <a:path w="1478280" h="194309">
                <a:moveTo>
                  <a:pt x="1478099" y="0"/>
                </a:moveTo>
                <a:lnTo>
                  <a:pt x="1371087" y="0"/>
                </a:lnTo>
                <a:lnTo>
                  <a:pt x="0" y="180196"/>
                </a:lnTo>
                <a:lnTo>
                  <a:pt x="0" y="194261"/>
                </a:lnTo>
                <a:lnTo>
                  <a:pt x="1478099" y="0"/>
                </a:lnTo>
                <a:close/>
              </a:path>
            </a:pathLst>
          </a:custGeom>
          <a:solidFill>
            <a:srgbClr val="54B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17880" y="988060"/>
            <a:ext cx="1384935" cy="182245"/>
          </a:xfrm>
          <a:custGeom>
            <a:avLst/>
            <a:gdLst/>
            <a:ahLst/>
            <a:cxnLst/>
            <a:rect l="l" t="t" r="r" b="b"/>
            <a:pathLst>
              <a:path w="1384935" h="182244">
                <a:moveTo>
                  <a:pt x="1384560" y="0"/>
                </a:moveTo>
                <a:lnTo>
                  <a:pt x="1277547" y="0"/>
                </a:lnTo>
                <a:lnTo>
                  <a:pt x="0" y="167903"/>
                </a:lnTo>
                <a:lnTo>
                  <a:pt x="0" y="181967"/>
                </a:lnTo>
                <a:lnTo>
                  <a:pt x="1384560" y="0"/>
                </a:lnTo>
                <a:close/>
              </a:path>
            </a:pathLst>
          </a:custGeom>
          <a:solidFill>
            <a:srgbClr val="55B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17880" y="988060"/>
            <a:ext cx="1291590" cy="170180"/>
          </a:xfrm>
          <a:custGeom>
            <a:avLst/>
            <a:gdLst/>
            <a:ahLst/>
            <a:cxnLst/>
            <a:rect l="l" t="t" r="r" b="b"/>
            <a:pathLst>
              <a:path w="1291589" h="170180">
                <a:moveTo>
                  <a:pt x="1291405" y="0"/>
                </a:moveTo>
                <a:lnTo>
                  <a:pt x="1184008" y="0"/>
                </a:lnTo>
                <a:lnTo>
                  <a:pt x="0" y="155609"/>
                </a:lnTo>
                <a:lnTo>
                  <a:pt x="0" y="169794"/>
                </a:lnTo>
                <a:lnTo>
                  <a:pt x="1291405" y="0"/>
                </a:lnTo>
                <a:close/>
              </a:path>
            </a:pathLst>
          </a:custGeom>
          <a:solidFill>
            <a:srgbClr val="55B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17880" y="988060"/>
            <a:ext cx="1198880" cy="158115"/>
          </a:xfrm>
          <a:custGeom>
            <a:avLst/>
            <a:gdLst/>
            <a:ahLst/>
            <a:cxnLst/>
            <a:rect l="l" t="t" r="r" b="b"/>
            <a:pathLst>
              <a:path w="1198880" h="158115">
                <a:moveTo>
                  <a:pt x="1198751" y="0"/>
                </a:moveTo>
                <a:lnTo>
                  <a:pt x="1090469" y="0"/>
                </a:lnTo>
                <a:lnTo>
                  <a:pt x="0" y="143316"/>
                </a:lnTo>
                <a:lnTo>
                  <a:pt x="0" y="157547"/>
                </a:lnTo>
                <a:lnTo>
                  <a:pt x="1198751" y="0"/>
                </a:lnTo>
                <a:close/>
              </a:path>
            </a:pathLst>
          </a:custGeom>
          <a:solidFill>
            <a:srgbClr val="55B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17880" y="988060"/>
            <a:ext cx="1104900" cy="145415"/>
          </a:xfrm>
          <a:custGeom>
            <a:avLst/>
            <a:gdLst/>
            <a:ahLst/>
            <a:cxnLst/>
            <a:rect l="l" t="t" r="r" b="b"/>
            <a:pathLst>
              <a:path w="1104900" h="145415">
                <a:moveTo>
                  <a:pt x="1104375" y="0"/>
                </a:moveTo>
                <a:lnTo>
                  <a:pt x="997390" y="0"/>
                </a:lnTo>
                <a:lnTo>
                  <a:pt x="0" y="131137"/>
                </a:lnTo>
                <a:lnTo>
                  <a:pt x="0" y="145204"/>
                </a:lnTo>
                <a:lnTo>
                  <a:pt x="1104375" y="0"/>
                </a:lnTo>
                <a:close/>
              </a:path>
            </a:pathLst>
          </a:custGeom>
          <a:solidFill>
            <a:srgbClr val="55B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17880" y="988060"/>
            <a:ext cx="1012190" cy="133350"/>
          </a:xfrm>
          <a:custGeom>
            <a:avLst/>
            <a:gdLst/>
            <a:ahLst/>
            <a:cxnLst/>
            <a:rect l="l" t="t" r="r" b="b"/>
            <a:pathLst>
              <a:path w="1012189" h="133350">
                <a:moveTo>
                  <a:pt x="1011673" y="0"/>
                </a:moveTo>
                <a:lnTo>
                  <a:pt x="904660" y="0"/>
                </a:lnTo>
                <a:lnTo>
                  <a:pt x="0" y="118896"/>
                </a:lnTo>
                <a:lnTo>
                  <a:pt x="0" y="132960"/>
                </a:lnTo>
                <a:lnTo>
                  <a:pt x="1011673" y="0"/>
                </a:lnTo>
                <a:close/>
              </a:path>
            </a:pathLst>
          </a:custGeom>
          <a:solidFill>
            <a:srgbClr val="56B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17880" y="988060"/>
            <a:ext cx="918210" cy="121285"/>
          </a:xfrm>
          <a:custGeom>
            <a:avLst/>
            <a:gdLst/>
            <a:ahLst/>
            <a:cxnLst/>
            <a:rect l="l" t="t" r="r" b="b"/>
            <a:pathLst>
              <a:path w="918210" h="121284">
                <a:moveTo>
                  <a:pt x="918133" y="0"/>
                </a:moveTo>
                <a:lnTo>
                  <a:pt x="810360" y="0"/>
                </a:lnTo>
                <a:lnTo>
                  <a:pt x="0" y="106546"/>
                </a:lnTo>
                <a:lnTo>
                  <a:pt x="0" y="120666"/>
                </a:lnTo>
                <a:lnTo>
                  <a:pt x="918133" y="0"/>
                </a:lnTo>
                <a:close/>
              </a:path>
            </a:pathLst>
          </a:custGeom>
          <a:solidFill>
            <a:srgbClr val="56B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17880" y="988060"/>
            <a:ext cx="824865" cy="108585"/>
          </a:xfrm>
          <a:custGeom>
            <a:avLst/>
            <a:gdLst/>
            <a:ahLst/>
            <a:cxnLst/>
            <a:rect l="l" t="t" r="r" b="b"/>
            <a:pathLst>
              <a:path w="824864" h="108584">
                <a:moveTo>
                  <a:pt x="824594" y="0"/>
                </a:moveTo>
                <a:lnTo>
                  <a:pt x="717582" y="0"/>
                </a:lnTo>
                <a:lnTo>
                  <a:pt x="0" y="94309"/>
                </a:lnTo>
                <a:lnTo>
                  <a:pt x="0" y="108373"/>
                </a:lnTo>
                <a:lnTo>
                  <a:pt x="824594" y="0"/>
                </a:lnTo>
                <a:close/>
              </a:path>
            </a:pathLst>
          </a:custGeom>
          <a:solidFill>
            <a:srgbClr val="56B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17880" y="988060"/>
            <a:ext cx="731520" cy="96520"/>
          </a:xfrm>
          <a:custGeom>
            <a:avLst/>
            <a:gdLst/>
            <a:ahLst/>
            <a:cxnLst/>
            <a:rect l="l" t="t" r="r" b="b"/>
            <a:pathLst>
              <a:path w="731519" h="96519">
                <a:moveTo>
                  <a:pt x="731055" y="0"/>
                </a:moveTo>
                <a:lnTo>
                  <a:pt x="624042" y="0"/>
                </a:lnTo>
                <a:lnTo>
                  <a:pt x="0" y="82015"/>
                </a:lnTo>
                <a:lnTo>
                  <a:pt x="0" y="96079"/>
                </a:lnTo>
                <a:lnTo>
                  <a:pt x="731055" y="0"/>
                </a:lnTo>
                <a:close/>
              </a:path>
            </a:pathLst>
          </a:custGeom>
          <a:solidFill>
            <a:srgbClr val="57B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17880" y="988060"/>
            <a:ext cx="638175" cy="84455"/>
          </a:xfrm>
          <a:custGeom>
            <a:avLst/>
            <a:gdLst/>
            <a:ahLst/>
            <a:cxnLst/>
            <a:rect l="l" t="t" r="r" b="b"/>
            <a:pathLst>
              <a:path w="638175" h="84455">
                <a:moveTo>
                  <a:pt x="638068" y="0"/>
                </a:moveTo>
                <a:lnTo>
                  <a:pt x="530503" y="0"/>
                </a:lnTo>
                <a:lnTo>
                  <a:pt x="0" y="69722"/>
                </a:lnTo>
                <a:lnTo>
                  <a:pt x="0" y="83893"/>
                </a:lnTo>
                <a:lnTo>
                  <a:pt x="638068" y="0"/>
                </a:lnTo>
                <a:close/>
              </a:path>
            </a:pathLst>
          </a:custGeom>
          <a:solidFill>
            <a:srgbClr val="57BB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17880" y="988060"/>
            <a:ext cx="545465" cy="71755"/>
          </a:xfrm>
          <a:custGeom>
            <a:avLst/>
            <a:gdLst/>
            <a:ahLst/>
            <a:cxnLst/>
            <a:rect l="l" t="t" r="r" b="b"/>
            <a:pathLst>
              <a:path w="545465" h="71755">
                <a:moveTo>
                  <a:pt x="545246" y="0"/>
                </a:moveTo>
                <a:lnTo>
                  <a:pt x="436964" y="0"/>
                </a:lnTo>
                <a:lnTo>
                  <a:pt x="0" y="57428"/>
                </a:lnTo>
                <a:lnTo>
                  <a:pt x="0" y="71659"/>
                </a:lnTo>
                <a:lnTo>
                  <a:pt x="545246" y="0"/>
                </a:lnTo>
                <a:close/>
              </a:path>
            </a:pathLst>
          </a:custGeom>
          <a:solidFill>
            <a:srgbClr val="57B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17880" y="988060"/>
            <a:ext cx="451484" cy="59690"/>
          </a:xfrm>
          <a:custGeom>
            <a:avLst/>
            <a:gdLst/>
            <a:ahLst/>
            <a:cxnLst/>
            <a:rect l="l" t="t" r="r" b="b"/>
            <a:pathLst>
              <a:path w="451484" h="59690">
                <a:moveTo>
                  <a:pt x="451038" y="0"/>
                </a:moveTo>
                <a:lnTo>
                  <a:pt x="344053" y="0"/>
                </a:lnTo>
                <a:lnTo>
                  <a:pt x="0" y="45236"/>
                </a:lnTo>
                <a:lnTo>
                  <a:pt x="0" y="59302"/>
                </a:lnTo>
                <a:lnTo>
                  <a:pt x="451038" y="0"/>
                </a:lnTo>
                <a:close/>
              </a:path>
            </a:pathLst>
          </a:custGeom>
          <a:solidFill>
            <a:srgbClr val="58B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17880" y="988060"/>
            <a:ext cx="358775" cy="47625"/>
          </a:xfrm>
          <a:custGeom>
            <a:avLst/>
            <a:gdLst/>
            <a:ahLst/>
            <a:cxnLst/>
            <a:rect l="l" t="t" r="r" b="b"/>
            <a:pathLst>
              <a:path w="358775" h="47625">
                <a:moveTo>
                  <a:pt x="358168" y="0"/>
                </a:moveTo>
                <a:lnTo>
                  <a:pt x="250538" y="0"/>
                </a:lnTo>
                <a:lnTo>
                  <a:pt x="4059" y="32407"/>
                </a:lnTo>
                <a:lnTo>
                  <a:pt x="0" y="36830"/>
                </a:lnTo>
                <a:lnTo>
                  <a:pt x="0" y="47072"/>
                </a:lnTo>
                <a:lnTo>
                  <a:pt x="358168" y="0"/>
                </a:lnTo>
                <a:close/>
              </a:path>
            </a:pathLst>
          </a:custGeom>
          <a:solidFill>
            <a:srgbClr val="58BD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20020" y="988060"/>
            <a:ext cx="262890" cy="34925"/>
          </a:xfrm>
          <a:custGeom>
            <a:avLst/>
            <a:gdLst/>
            <a:ahLst/>
            <a:cxnLst/>
            <a:rect l="l" t="t" r="r" b="b"/>
            <a:pathLst>
              <a:path w="262890" h="34925">
                <a:moveTo>
                  <a:pt x="262488" y="0"/>
                </a:moveTo>
                <a:lnTo>
                  <a:pt x="215029" y="0"/>
                </a:lnTo>
                <a:lnTo>
                  <a:pt x="146601" y="1757"/>
                </a:lnTo>
                <a:lnTo>
                  <a:pt x="132597" y="2930"/>
                </a:lnTo>
                <a:lnTo>
                  <a:pt x="37000" y="15499"/>
                </a:lnTo>
                <a:lnTo>
                  <a:pt x="8984" y="24709"/>
                </a:lnTo>
                <a:lnTo>
                  <a:pt x="0" y="34497"/>
                </a:lnTo>
                <a:lnTo>
                  <a:pt x="262488" y="0"/>
                </a:lnTo>
                <a:close/>
              </a:path>
            </a:pathLst>
          </a:custGeom>
          <a:solidFill>
            <a:srgbClr val="58BE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47684" y="998079"/>
            <a:ext cx="130175" cy="0"/>
          </a:xfrm>
          <a:custGeom>
            <a:avLst/>
            <a:gdLst/>
            <a:ahLst/>
            <a:cxnLst/>
            <a:rect l="l" t="t" r="r" b="b"/>
            <a:pathLst>
              <a:path w="130175">
                <a:moveTo>
                  <a:pt x="0" y="0"/>
                </a:moveTo>
                <a:lnTo>
                  <a:pt x="130090" y="0"/>
                </a:lnTo>
              </a:path>
            </a:pathLst>
          </a:custGeom>
          <a:ln w="17097">
            <a:solidFill>
              <a:srgbClr val="59BE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891539" y="1054100"/>
            <a:ext cx="26238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4000A"/>
                </a:solidFill>
                <a:latin typeface="Arial"/>
                <a:cs typeface="Arial"/>
              </a:rPr>
              <a:t>Association </a:t>
            </a:r>
            <a:r>
              <a:rPr sz="2000" dirty="0">
                <a:solidFill>
                  <a:srgbClr val="C4000A"/>
                </a:solidFill>
                <a:latin typeface="Arial"/>
                <a:cs typeface="Arial"/>
              </a:rPr>
              <a:t>:</a:t>
            </a:r>
            <a:r>
              <a:rPr sz="2000" spc="-40" dirty="0">
                <a:solidFill>
                  <a:srgbClr val="C4000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C4000A"/>
                </a:solidFill>
                <a:latin typeface="Arial"/>
                <a:cs typeface="Arial"/>
              </a:rPr>
              <a:t>SPRINT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84150" y="1889760"/>
            <a:ext cx="2537460" cy="2077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26390" y="2010410"/>
            <a:ext cx="2123440" cy="1723389"/>
          </a:xfrm>
          <a:custGeom>
            <a:avLst/>
            <a:gdLst/>
            <a:ahLst/>
            <a:cxnLst/>
            <a:rect l="l" t="t" r="r" b="b"/>
            <a:pathLst>
              <a:path w="2123440" h="1723389">
                <a:moveTo>
                  <a:pt x="1976120" y="0"/>
                </a:moveTo>
                <a:lnTo>
                  <a:pt x="148590" y="0"/>
                </a:lnTo>
                <a:lnTo>
                  <a:pt x="101925" y="6075"/>
                </a:lnTo>
                <a:lnTo>
                  <a:pt x="61173" y="23002"/>
                </a:lnTo>
                <a:lnTo>
                  <a:pt x="28895" y="48828"/>
                </a:lnTo>
                <a:lnTo>
                  <a:pt x="7650" y="81605"/>
                </a:lnTo>
                <a:lnTo>
                  <a:pt x="0" y="119379"/>
                </a:lnTo>
                <a:lnTo>
                  <a:pt x="0" y="1602739"/>
                </a:lnTo>
                <a:lnTo>
                  <a:pt x="7650" y="1640646"/>
                </a:lnTo>
                <a:lnTo>
                  <a:pt x="28895" y="1673738"/>
                </a:lnTo>
                <a:lnTo>
                  <a:pt x="61173" y="1699940"/>
                </a:lnTo>
                <a:lnTo>
                  <a:pt x="101925" y="1717182"/>
                </a:lnTo>
                <a:lnTo>
                  <a:pt x="148590" y="1723389"/>
                </a:lnTo>
                <a:lnTo>
                  <a:pt x="1976120" y="1723389"/>
                </a:lnTo>
                <a:lnTo>
                  <a:pt x="2022652" y="1717182"/>
                </a:lnTo>
                <a:lnTo>
                  <a:pt x="2063089" y="1699940"/>
                </a:lnTo>
                <a:lnTo>
                  <a:pt x="2094992" y="1673738"/>
                </a:lnTo>
                <a:lnTo>
                  <a:pt x="2115921" y="1640646"/>
                </a:lnTo>
                <a:lnTo>
                  <a:pt x="2123440" y="1602739"/>
                </a:lnTo>
                <a:lnTo>
                  <a:pt x="2123440" y="119379"/>
                </a:lnTo>
                <a:lnTo>
                  <a:pt x="2115921" y="81605"/>
                </a:lnTo>
                <a:lnTo>
                  <a:pt x="2094992" y="48828"/>
                </a:lnTo>
                <a:lnTo>
                  <a:pt x="2063089" y="23002"/>
                </a:lnTo>
                <a:lnTo>
                  <a:pt x="2022652" y="6075"/>
                </a:lnTo>
                <a:lnTo>
                  <a:pt x="197612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130819" y="3518492"/>
            <a:ext cx="245350" cy="1556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067589" y="3478575"/>
            <a:ext cx="308610" cy="195580"/>
          </a:xfrm>
          <a:custGeom>
            <a:avLst/>
            <a:gdLst/>
            <a:ahLst/>
            <a:cxnLst/>
            <a:rect l="l" t="t" r="r" b="b"/>
            <a:pathLst>
              <a:path w="308610" h="195579">
                <a:moveTo>
                  <a:pt x="308580" y="0"/>
                </a:moveTo>
                <a:lnTo>
                  <a:pt x="0" y="195534"/>
                </a:lnTo>
                <a:lnTo>
                  <a:pt x="63229" y="195534"/>
                </a:lnTo>
                <a:lnTo>
                  <a:pt x="308580" y="39917"/>
                </a:lnTo>
                <a:lnTo>
                  <a:pt x="308580" y="0"/>
                </a:lnTo>
                <a:close/>
              </a:path>
            </a:pathLst>
          </a:custGeom>
          <a:solidFill>
            <a:srgbClr val="4490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002680" y="3437589"/>
            <a:ext cx="374015" cy="236854"/>
          </a:xfrm>
          <a:custGeom>
            <a:avLst/>
            <a:gdLst/>
            <a:ahLst/>
            <a:cxnLst/>
            <a:rect l="l" t="t" r="r" b="b"/>
            <a:pathLst>
              <a:path w="374014" h="236854">
                <a:moveTo>
                  <a:pt x="373489" y="0"/>
                </a:moveTo>
                <a:lnTo>
                  <a:pt x="0" y="236520"/>
                </a:lnTo>
                <a:lnTo>
                  <a:pt x="64908" y="236520"/>
                </a:lnTo>
                <a:lnTo>
                  <a:pt x="373489" y="40986"/>
                </a:lnTo>
                <a:lnTo>
                  <a:pt x="373489" y="0"/>
                </a:lnTo>
                <a:close/>
              </a:path>
            </a:pathLst>
          </a:custGeom>
          <a:solidFill>
            <a:srgbClr val="449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38441" y="3396908"/>
            <a:ext cx="438150" cy="277495"/>
          </a:xfrm>
          <a:custGeom>
            <a:avLst/>
            <a:gdLst/>
            <a:ahLst/>
            <a:cxnLst/>
            <a:rect l="l" t="t" r="r" b="b"/>
            <a:pathLst>
              <a:path w="438150" h="277495">
                <a:moveTo>
                  <a:pt x="437728" y="0"/>
                </a:moveTo>
                <a:lnTo>
                  <a:pt x="0" y="277201"/>
                </a:lnTo>
                <a:lnTo>
                  <a:pt x="64933" y="277201"/>
                </a:lnTo>
                <a:lnTo>
                  <a:pt x="437728" y="40976"/>
                </a:lnTo>
                <a:lnTo>
                  <a:pt x="437728" y="0"/>
                </a:lnTo>
                <a:close/>
              </a:path>
            </a:pathLst>
          </a:custGeom>
          <a:solidFill>
            <a:srgbClr val="459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874202" y="3356227"/>
            <a:ext cx="502284" cy="318135"/>
          </a:xfrm>
          <a:custGeom>
            <a:avLst/>
            <a:gdLst/>
            <a:ahLst/>
            <a:cxnLst/>
            <a:rect l="l" t="t" r="r" b="b"/>
            <a:pathLst>
              <a:path w="502285" h="318135">
                <a:moveTo>
                  <a:pt x="501967" y="0"/>
                </a:moveTo>
                <a:lnTo>
                  <a:pt x="0" y="317882"/>
                </a:lnTo>
                <a:lnTo>
                  <a:pt x="64239" y="317882"/>
                </a:lnTo>
                <a:lnTo>
                  <a:pt x="501967" y="40680"/>
                </a:lnTo>
                <a:lnTo>
                  <a:pt x="501967" y="0"/>
                </a:lnTo>
                <a:close/>
              </a:path>
            </a:pathLst>
          </a:custGeom>
          <a:solidFill>
            <a:srgbClr val="4592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11173" y="3315970"/>
            <a:ext cx="565150" cy="358140"/>
          </a:xfrm>
          <a:custGeom>
            <a:avLst/>
            <a:gdLst/>
            <a:ahLst/>
            <a:cxnLst/>
            <a:rect l="l" t="t" r="r" b="b"/>
            <a:pathLst>
              <a:path w="565150" h="358139">
                <a:moveTo>
                  <a:pt x="564996" y="0"/>
                </a:moveTo>
                <a:lnTo>
                  <a:pt x="0" y="358139"/>
                </a:lnTo>
                <a:lnTo>
                  <a:pt x="63028" y="358139"/>
                </a:lnTo>
                <a:lnTo>
                  <a:pt x="564996" y="40257"/>
                </a:lnTo>
                <a:lnTo>
                  <a:pt x="564996" y="0"/>
                </a:lnTo>
                <a:close/>
              </a:path>
            </a:pathLst>
          </a:custGeom>
          <a:solidFill>
            <a:srgbClr val="459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747729" y="3276135"/>
            <a:ext cx="628650" cy="398145"/>
          </a:xfrm>
          <a:custGeom>
            <a:avLst/>
            <a:gdLst/>
            <a:ahLst/>
            <a:cxnLst/>
            <a:rect l="l" t="t" r="r" b="b"/>
            <a:pathLst>
              <a:path w="628650" h="398145">
                <a:moveTo>
                  <a:pt x="628440" y="0"/>
                </a:moveTo>
                <a:lnTo>
                  <a:pt x="0" y="397974"/>
                </a:lnTo>
                <a:lnTo>
                  <a:pt x="63443" y="397974"/>
                </a:lnTo>
                <a:lnTo>
                  <a:pt x="628440" y="39834"/>
                </a:lnTo>
                <a:lnTo>
                  <a:pt x="628440" y="0"/>
                </a:lnTo>
                <a:close/>
              </a:path>
            </a:pathLst>
          </a:custGeom>
          <a:solidFill>
            <a:srgbClr val="4694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683490" y="3235454"/>
            <a:ext cx="692785" cy="438784"/>
          </a:xfrm>
          <a:custGeom>
            <a:avLst/>
            <a:gdLst/>
            <a:ahLst/>
            <a:cxnLst/>
            <a:rect l="l" t="t" r="r" b="b"/>
            <a:pathLst>
              <a:path w="692785" h="438785">
                <a:moveTo>
                  <a:pt x="692679" y="0"/>
                </a:moveTo>
                <a:lnTo>
                  <a:pt x="0" y="438655"/>
                </a:lnTo>
                <a:lnTo>
                  <a:pt x="64239" y="438655"/>
                </a:lnTo>
                <a:lnTo>
                  <a:pt x="692679" y="40680"/>
                </a:lnTo>
                <a:lnTo>
                  <a:pt x="692679" y="0"/>
                </a:lnTo>
                <a:close/>
              </a:path>
            </a:pathLst>
          </a:custGeom>
          <a:solidFill>
            <a:srgbClr val="4694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619251" y="3194773"/>
            <a:ext cx="756920" cy="479425"/>
          </a:xfrm>
          <a:custGeom>
            <a:avLst/>
            <a:gdLst/>
            <a:ahLst/>
            <a:cxnLst/>
            <a:rect l="l" t="t" r="r" b="b"/>
            <a:pathLst>
              <a:path w="756919" h="479425">
                <a:moveTo>
                  <a:pt x="756918" y="0"/>
                </a:moveTo>
                <a:lnTo>
                  <a:pt x="0" y="479335"/>
                </a:lnTo>
                <a:lnTo>
                  <a:pt x="64239" y="479335"/>
                </a:lnTo>
                <a:lnTo>
                  <a:pt x="756918" y="40680"/>
                </a:lnTo>
                <a:lnTo>
                  <a:pt x="756918" y="0"/>
                </a:lnTo>
                <a:close/>
              </a:path>
            </a:pathLst>
          </a:custGeom>
          <a:solidFill>
            <a:srgbClr val="4695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555012" y="3154093"/>
            <a:ext cx="821690" cy="520065"/>
          </a:xfrm>
          <a:custGeom>
            <a:avLst/>
            <a:gdLst/>
            <a:ahLst/>
            <a:cxnLst/>
            <a:rect l="l" t="t" r="r" b="b"/>
            <a:pathLst>
              <a:path w="821689" h="520064">
                <a:moveTo>
                  <a:pt x="821157" y="0"/>
                </a:moveTo>
                <a:lnTo>
                  <a:pt x="0" y="520016"/>
                </a:lnTo>
                <a:lnTo>
                  <a:pt x="64239" y="520016"/>
                </a:lnTo>
                <a:lnTo>
                  <a:pt x="821157" y="40680"/>
                </a:lnTo>
                <a:lnTo>
                  <a:pt x="821157" y="0"/>
                </a:lnTo>
                <a:close/>
              </a:path>
            </a:pathLst>
          </a:custGeom>
          <a:solidFill>
            <a:srgbClr val="479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492778" y="3114682"/>
            <a:ext cx="883919" cy="559435"/>
          </a:xfrm>
          <a:custGeom>
            <a:avLst/>
            <a:gdLst/>
            <a:ahLst/>
            <a:cxnLst/>
            <a:rect l="l" t="t" r="r" b="b"/>
            <a:pathLst>
              <a:path w="883919" h="559435">
                <a:moveTo>
                  <a:pt x="883391" y="0"/>
                </a:moveTo>
                <a:lnTo>
                  <a:pt x="0" y="559427"/>
                </a:lnTo>
                <a:lnTo>
                  <a:pt x="63595" y="559427"/>
                </a:lnTo>
                <a:lnTo>
                  <a:pt x="883391" y="39775"/>
                </a:lnTo>
                <a:lnTo>
                  <a:pt x="883391" y="0"/>
                </a:lnTo>
                <a:close/>
              </a:path>
            </a:pathLst>
          </a:custGeom>
          <a:solidFill>
            <a:srgbClr val="4796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28539" y="3074001"/>
            <a:ext cx="948055" cy="600710"/>
          </a:xfrm>
          <a:custGeom>
            <a:avLst/>
            <a:gdLst/>
            <a:ahLst/>
            <a:cxnLst/>
            <a:rect l="l" t="t" r="r" b="b"/>
            <a:pathLst>
              <a:path w="948055" h="600710">
                <a:moveTo>
                  <a:pt x="947630" y="0"/>
                </a:moveTo>
                <a:lnTo>
                  <a:pt x="0" y="600108"/>
                </a:lnTo>
                <a:lnTo>
                  <a:pt x="64239" y="600108"/>
                </a:lnTo>
                <a:lnTo>
                  <a:pt x="947630" y="40680"/>
                </a:lnTo>
                <a:lnTo>
                  <a:pt x="947630" y="0"/>
                </a:lnTo>
                <a:close/>
              </a:path>
            </a:pathLst>
          </a:custGeom>
          <a:solidFill>
            <a:srgbClr val="47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364300" y="3033320"/>
            <a:ext cx="1012190" cy="641350"/>
          </a:xfrm>
          <a:custGeom>
            <a:avLst/>
            <a:gdLst/>
            <a:ahLst/>
            <a:cxnLst/>
            <a:rect l="l" t="t" r="r" b="b"/>
            <a:pathLst>
              <a:path w="1012189" h="641350">
                <a:moveTo>
                  <a:pt x="1011869" y="0"/>
                </a:moveTo>
                <a:lnTo>
                  <a:pt x="0" y="640789"/>
                </a:lnTo>
                <a:lnTo>
                  <a:pt x="64239" y="640789"/>
                </a:lnTo>
                <a:lnTo>
                  <a:pt x="1011869" y="40680"/>
                </a:lnTo>
                <a:lnTo>
                  <a:pt x="1011869" y="0"/>
                </a:lnTo>
                <a:close/>
              </a:path>
            </a:pathLst>
          </a:custGeom>
          <a:solidFill>
            <a:srgbClr val="4899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300061" y="2992639"/>
            <a:ext cx="1076325" cy="681990"/>
          </a:xfrm>
          <a:custGeom>
            <a:avLst/>
            <a:gdLst/>
            <a:ahLst/>
            <a:cxnLst/>
            <a:rect l="l" t="t" r="r" b="b"/>
            <a:pathLst>
              <a:path w="1076325" h="681989">
                <a:moveTo>
                  <a:pt x="1076108" y="0"/>
                </a:moveTo>
                <a:lnTo>
                  <a:pt x="0" y="681470"/>
                </a:lnTo>
                <a:lnTo>
                  <a:pt x="64239" y="681470"/>
                </a:lnTo>
                <a:lnTo>
                  <a:pt x="1076108" y="40680"/>
                </a:lnTo>
                <a:lnTo>
                  <a:pt x="1076108" y="0"/>
                </a:lnTo>
                <a:close/>
              </a:path>
            </a:pathLst>
          </a:custGeom>
          <a:solidFill>
            <a:srgbClr val="4899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235822" y="2951958"/>
            <a:ext cx="1140460" cy="722630"/>
          </a:xfrm>
          <a:custGeom>
            <a:avLst/>
            <a:gdLst/>
            <a:ahLst/>
            <a:cxnLst/>
            <a:rect l="l" t="t" r="r" b="b"/>
            <a:pathLst>
              <a:path w="1140460" h="722629">
                <a:moveTo>
                  <a:pt x="1140347" y="0"/>
                </a:moveTo>
                <a:lnTo>
                  <a:pt x="0" y="722151"/>
                </a:lnTo>
                <a:lnTo>
                  <a:pt x="64239" y="722151"/>
                </a:lnTo>
                <a:lnTo>
                  <a:pt x="1140347" y="40680"/>
                </a:lnTo>
                <a:lnTo>
                  <a:pt x="1140347" y="0"/>
                </a:lnTo>
                <a:close/>
              </a:path>
            </a:pathLst>
          </a:custGeom>
          <a:solidFill>
            <a:srgbClr val="4899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173588" y="2912547"/>
            <a:ext cx="1202690" cy="762000"/>
          </a:xfrm>
          <a:custGeom>
            <a:avLst/>
            <a:gdLst/>
            <a:ahLst/>
            <a:cxnLst/>
            <a:rect l="l" t="t" r="r" b="b"/>
            <a:pathLst>
              <a:path w="1202689" h="762000">
                <a:moveTo>
                  <a:pt x="1202581" y="0"/>
                </a:moveTo>
                <a:lnTo>
                  <a:pt x="0" y="761562"/>
                </a:lnTo>
                <a:lnTo>
                  <a:pt x="63785" y="761562"/>
                </a:lnTo>
                <a:lnTo>
                  <a:pt x="1202581" y="39702"/>
                </a:lnTo>
                <a:lnTo>
                  <a:pt x="1202581" y="0"/>
                </a:lnTo>
                <a:close/>
              </a:path>
            </a:pathLst>
          </a:custGeom>
          <a:solidFill>
            <a:srgbClr val="489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109349" y="2871867"/>
            <a:ext cx="1266825" cy="802640"/>
          </a:xfrm>
          <a:custGeom>
            <a:avLst/>
            <a:gdLst/>
            <a:ahLst/>
            <a:cxnLst/>
            <a:rect l="l" t="t" r="r" b="b"/>
            <a:pathLst>
              <a:path w="1266825" h="802639">
                <a:moveTo>
                  <a:pt x="1266820" y="0"/>
                </a:moveTo>
                <a:lnTo>
                  <a:pt x="0" y="802242"/>
                </a:lnTo>
                <a:lnTo>
                  <a:pt x="64239" y="802242"/>
                </a:lnTo>
                <a:lnTo>
                  <a:pt x="1266820" y="40680"/>
                </a:lnTo>
                <a:lnTo>
                  <a:pt x="1266820" y="0"/>
                </a:lnTo>
                <a:close/>
              </a:path>
            </a:pathLst>
          </a:custGeom>
          <a:solidFill>
            <a:srgbClr val="499B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045110" y="2831186"/>
            <a:ext cx="1331595" cy="843280"/>
          </a:xfrm>
          <a:custGeom>
            <a:avLst/>
            <a:gdLst/>
            <a:ahLst/>
            <a:cxnLst/>
            <a:rect l="l" t="t" r="r" b="b"/>
            <a:pathLst>
              <a:path w="1331595" h="843279">
                <a:moveTo>
                  <a:pt x="1331059" y="0"/>
                </a:moveTo>
                <a:lnTo>
                  <a:pt x="0" y="842923"/>
                </a:lnTo>
                <a:lnTo>
                  <a:pt x="64239" y="842923"/>
                </a:lnTo>
                <a:lnTo>
                  <a:pt x="1331059" y="40680"/>
                </a:lnTo>
                <a:lnTo>
                  <a:pt x="1331059" y="0"/>
                </a:lnTo>
                <a:close/>
              </a:path>
            </a:pathLst>
          </a:custGeom>
          <a:solidFill>
            <a:srgbClr val="499B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80871" y="2790505"/>
            <a:ext cx="1395730" cy="883919"/>
          </a:xfrm>
          <a:custGeom>
            <a:avLst/>
            <a:gdLst/>
            <a:ahLst/>
            <a:cxnLst/>
            <a:rect l="l" t="t" r="r" b="b"/>
            <a:pathLst>
              <a:path w="1395730" h="883920">
                <a:moveTo>
                  <a:pt x="1395298" y="0"/>
                </a:moveTo>
                <a:lnTo>
                  <a:pt x="0" y="883604"/>
                </a:lnTo>
                <a:lnTo>
                  <a:pt x="64239" y="883604"/>
                </a:lnTo>
                <a:lnTo>
                  <a:pt x="1395298" y="40680"/>
                </a:lnTo>
                <a:lnTo>
                  <a:pt x="1395298" y="0"/>
                </a:lnTo>
                <a:close/>
              </a:path>
            </a:pathLst>
          </a:custGeom>
          <a:solidFill>
            <a:srgbClr val="499C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16893" y="2750876"/>
            <a:ext cx="1459865" cy="923290"/>
          </a:xfrm>
          <a:custGeom>
            <a:avLst/>
            <a:gdLst/>
            <a:ahLst/>
            <a:cxnLst/>
            <a:rect l="l" t="t" r="r" b="b"/>
            <a:pathLst>
              <a:path w="1459864" h="923289">
                <a:moveTo>
                  <a:pt x="1459276" y="0"/>
                </a:moveTo>
                <a:lnTo>
                  <a:pt x="0" y="923233"/>
                </a:lnTo>
                <a:lnTo>
                  <a:pt x="63977" y="923233"/>
                </a:lnTo>
                <a:lnTo>
                  <a:pt x="1459276" y="39629"/>
                </a:lnTo>
                <a:lnTo>
                  <a:pt x="1459276" y="0"/>
                </a:lnTo>
                <a:close/>
              </a:path>
            </a:pathLst>
          </a:custGeom>
          <a:solidFill>
            <a:srgbClr val="4A9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54398" y="2710413"/>
            <a:ext cx="1522095" cy="963930"/>
          </a:xfrm>
          <a:custGeom>
            <a:avLst/>
            <a:gdLst/>
            <a:ahLst/>
            <a:cxnLst/>
            <a:rect l="l" t="t" r="r" b="b"/>
            <a:pathLst>
              <a:path w="1522095" h="963929">
                <a:moveTo>
                  <a:pt x="1521771" y="0"/>
                </a:moveTo>
                <a:lnTo>
                  <a:pt x="0" y="963696"/>
                </a:lnTo>
                <a:lnTo>
                  <a:pt x="62495" y="963696"/>
                </a:lnTo>
                <a:lnTo>
                  <a:pt x="1521771" y="40462"/>
                </a:lnTo>
                <a:lnTo>
                  <a:pt x="1521771" y="0"/>
                </a:lnTo>
                <a:close/>
              </a:path>
            </a:pathLst>
          </a:custGeom>
          <a:solidFill>
            <a:srgbClr val="4A9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90159" y="2669732"/>
            <a:ext cx="1586230" cy="1004569"/>
          </a:xfrm>
          <a:custGeom>
            <a:avLst/>
            <a:gdLst/>
            <a:ahLst/>
            <a:cxnLst/>
            <a:rect l="l" t="t" r="r" b="b"/>
            <a:pathLst>
              <a:path w="1586230" h="1004570">
                <a:moveTo>
                  <a:pt x="1586010" y="0"/>
                </a:moveTo>
                <a:lnTo>
                  <a:pt x="0" y="1004377"/>
                </a:lnTo>
                <a:lnTo>
                  <a:pt x="64239" y="1004377"/>
                </a:lnTo>
                <a:lnTo>
                  <a:pt x="1586010" y="40680"/>
                </a:lnTo>
                <a:lnTo>
                  <a:pt x="1586010" y="0"/>
                </a:lnTo>
                <a:close/>
              </a:path>
            </a:pathLst>
          </a:custGeom>
          <a:solidFill>
            <a:srgbClr val="4A9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25920" y="2629051"/>
            <a:ext cx="1650364" cy="1045210"/>
          </a:xfrm>
          <a:custGeom>
            <a:avLst/>
            <a:gdLst/>
            <a:ahLst/>
            <a:cxnLst/>
            <a:rect l="l" t="t" r="r" b="b"/>
            <a:pathLst>
              <a:path w="1650364" h="1045210">
                <a:moveTo>
                  <a:pt x="1650249" y="0"/>
                </a:moveTo>
                <a:lnTo>
                  <a:pt x="0" y="1045058"/>
                </a:lnTo>
                <a:lnTo>
                  <a:pt x="64239" y="1045058"/>
                </a:lnTo>
                <a:lnTo>
                  <a:pt x="1650249" y="40680"/>
                </a:lnTo>
                <a:lnTo>
                  <a:pt x="1650249" y="0"/>
                </a:lnTo>
                <a:close/>
              </a:path>
            </a:pathLst>
          </a:custGeom>
          <a:solidFill>
            <a:srgbClr val="4B9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61680" y="2588371"/>
            <a:ext cx="1714500" cy="1085850"/>
          </a:xfrm>
          <a:custGeom>
            <a:avLst/>
            <a:gdLst/>
            <a:ahLst/>
            <a:cxnLst/>
            <a:rect l="l" t="t" r="r" b="b"/>
            <a:pathLst>
              <a:path w="1714500" h="1085850">
                <a:moveTo>
                  <a:pt x="1714489" y="0"/>
                </a:moveTo>
                <a:lnTo>
                  <a:pt x="0" y="1085738"/>
                </a:lnTo>
                <a:lnTo>
                  <a:pt x="64239" y="1085738"/>
                </a:lnTo>
                <a:lnTo>
                  <a:pt x="1714489" y="40680"/>
                </a:lnTo>
                <a:lnTo>
                  <a:pt x="1714489" y="0"/>
                </a:lnTo>
                <a:close/>
              </a:path>
            </a:pathLst>
          </a:custGeom>
          <a:solidFill>
            <a:srgbClr val="4BA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97441" y="2547690"/>
            <a:ext cx="1779270" cy="1126490"/>
          </a:xfrm>
          <a:custGeom>
            <a:avLst/>
            <a:gdLst/>
            <a:ahLst/>
            <a:cxnLst/>
            <a:rect l="l" t="t" r="r" b="b"/>
            <a:pathLst>
              <a:path w="1779270" h="1126489">
                <a:moveTo>
                  <a:pt x="1778728" y="0"/>
                </a:moveTo>
                <a:lnTo>
                  <a:pt x="0" y="1126419"/>
                </a:lnTo>
                <a:lnTo>
                  <a:pt x="64239" y="1126419"/>
                </a:lnTo>
                <a:lnTo>
                  <a:pt x="1778728" y="40680"/>
                </a:lnTo>
                <a:lnTo>
                  <a:pt x="1778728" y="0"/>
                </a:lnTo>
                <a:close/>
              </a:path>
            </a:pathLst>
          </a:custGeom>
          <a:solidFill>
            <a:srgbClr val="4BA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37519" y="2508279"/>
            <a:ext cx="1838960" cy="1165860"/>
          </a:xfrm>
          <a:custGeom>
            <a:avLst/>
            <a:gdLst/>
            <a:ahLst/>
            <a:cxnLst/>
            <a:rect l="l" t="t" r="r" b="b"/>
            <a:pathLst>
              <a:path w="1838960" h="1165860">
                <a:moveTo>
                  <a:pt x="1838650" y="0"/>
                </a:moveTo>
                <a:lnTo>
                  <a:pt x="0" y="1164366"/>
                </a:lnTo>
                <a:lnTo>
                  <a:pt x="11120" y="1165830"/>
                </a:lnTo>
                <a:lnTo>
                  <a:pt x="59993" y="1165830"/>
                </a:lnTo>
                <a:lnTo>
                  <a:pt x="1838650" y="40535"/>
                </a:lnTo>
                <a:lnTo>
                  <a:pt x="1838650" y="0"/>
                </a:lnTo>
                <a:close/>
              </a:path>
            </a:pathLst>
          </a:custGeom>
          <a:solidFill>
            <a:srgbClr val="4CA1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89061" y="2467598"/>
            <a:ext cx="1887220" cy="1205230"/>
          </a:xfrm>
          <a:custGeom>
            <a:avLst/>
            <a:gdLst/>
            <a:ahLst/>
            <a:cxnLst/>
            <a:rect l="l" t="t" r="r" b="b"/>
            <a:pathLst>
              <a:path w="1887220" h="1205229">
                <a:moveTo>
                  <a:pt x="1887108" y="0"/>
                </a:moveTo>
                <a:lnTo>
                  <a:pt x="0" y="1195054"/>
                </a:lnTo>
                <a:lnTo>
                  <a:pt x="12426" y="1200303"/>
                </a:lnTo>
                <a:lnTo>
                  <a:pt x="48458" y="1205047"/>
                </a:lnTo>
                <a:lnTo>
                  <a:pt x="1887108" y="40680"/>
                </a:lnTo>
                <a:lnTo>
                  <a:pt x="1887108" y="0"/>
                </a:lnTo>
                <a:close/>
              </a:path>
            </a:pathLst>
          </a:custGeom>
          <a:solidFill>
            <a:srgbClr val="4CA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53285" y="2426917"/>
            <a:ext cx="1923414" cy="1236345"/>
          </a:xfrm>
          <a:custGeom>
            <a:avLst/>
            <a:gdLst/>
            <a:ahLst/>
            <a:cxnLst/>
            <a:rect l="l" t="t" r="r" b="b"/>
            <a:pathLst>
              <a:path w="1923414" h="1236345">
                <a:moveTo>
                  <a:pt x="1922884" y="0"/>
                </a:moveTo>
                <a:lnTo>
                  <a:pt x="0" y="1217710"/>
                </a:lnTo>
                <a:lnTo>
                  <a:pt x="7389" y="1223743"/>
                </a:lnTo>
                <a:lnTo>
                  <a:pt x="35776" y="1235735"/>
                </a:lnTo>
                <a:lnTo>
                  <a:pt x="1922884" y="40680"/>
                </a:lnTo>
                <a:lnTo>
                  <a:pt x="1922884" y="0"/>
                </a:lnTo>
                <a:close/>
              </a:path>
            </a:pathLst>
          </a:custGeom>
          <a:solidFill>
            <a:srgbClr val="4CA3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26719" y="2386236"/>
            <a:ext cx="1949450" cy="1258570"/>
          </a:xfrm>
          <a:custGeom>
            <a:avLst/>
            <a:gdLst/>
            <a:ahLst/>
            <a:cxnLst/>
            <a:rect l="l" t="t" r="r" b="b"/>
            <a:pathLst>
              <a:path w="1949450" h="1258570">
                <a:moveTo>
                  <a:pt x="1949450" y="0"/>
                </a:moveTo>
                <a:lnTo>
                  <a:pt x="0" y="1234533"/>
                </a:lnTo>
                <a:lnTo>
                  <a:pt x="9186" y="1244203"/>
                </a:lnTo>
                <a:lnTo>
                  <a:pt x="26565" y="1258391"/>
                </a:lnTo>
                <a:lnTo>
                  <a:pt x="1949450" y="40680"/>
                </a:lnTo>
                <a:lnTo>
                  <a:pt x="1949450" y="0"/>
                </a:lnTo>
                <a:close/>
              </a:path>
            </a:pathLst>
          </a:custGeom>
          <a:solidFill>
            <a:srgbClr val="4DA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08533" y="2345627"/>
            <a:ext cx="1967864" cy="1275715"/>
          </a:xfrm>
          <a:custGeom>
            <a:avLst/>
            <a:gdLst/>
            <a:ahLst/>
            <a:cxnLst/>
            <a:rect l="l" t="t" r="r" b="b"/>
            <a:pathLst>
              <a:path w="1967864" h="1275714">
                <a:moveTo>
                  <a:pt x="1967636" y="0"/>
                </a:moveTo>
                <a:lnTo>
                  <a:pt x="0" y="1247244"/>
                </a:lnTo>
                <a:lnTo>
                  <a:pt x="16868" y="1273825"/>
                </a:lnTo>
                <a:lnTo>
                  <a:pt x="18186" y="1275142"/>
                </a:lnTo>
                <a:lnTo>
                  <a:pt x="1967636" y="40609"/>
                </a:lnTo>
                <a:lnTo>
                  <a:pt x="1967636" y="0"/>
                </a:lnTo>
                <a:close/>
              </a:path>
            </a:pathLst>
          </a:custGeom>
          <a:solidFill>
            <a:srgbClr val="4DA4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00774" y="2306144"/>
            <a:ext cx="1975485" cy="1287145"/>
          </a:xfrm>
          <a:custGeom>
            <a:avLst/>
            <a:gdLst/>
            <a:ahLst/>
            <a:cxnLst/>
            <a:rect l="l" t="t" r="r" b="b"/>
            <a:pathLst>
              <a:path w="1975485" h="1287145">
                <a:moveTo>
                  <a:pt x="1975395" y="0"/>
                </a:moveTo>
                <a:lnTo>
                  <a:pt x="0" y="1250963"/>
                </a:lnTo>
                <a:lnTo>
                  <a:pt x="6803" y="1285221"/>
                </a:lnTo>
                <a:lnTo>
                  <a:pt x="7759" y="1286727"/>
                </a:lnTo>
                <a:lnTo>
                  <a:pt x="1975395" y="39482"/>
                </a:lnTo>
                <a:lnTo>
                  <a:pt x="1975395" y="0"/>
                </a:lnTo>
                <a:close/>
              </a:path>
            </a:pathLst>
          </a:custGeom>
          <a:solidFill>
            <a:srgbClr val="4DA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00050" y="2265464"/>
            <a:ext cx="1976120" cy="1292225"/>
          </a:xfrm>
          <a:custGeom>
            <a:avLst/>
            <a:gdLst/>
            <a:ahLst/>
            <a:cxnLst/>
            <a:rect l="l" t="t" r="r" b="b"/>
            <a:pathLst>
              <a:path w="1976120" h="1292225">
                <a:moveTo>
                  <a:pt x="1976120" y="0"/>
                </a:moveTo>
                <a:lnTo>
                  <a:pt x="0" y="1251422"/>
                </a:lnTo>
                <a:lnTo>
                  <a:pt x="0" y="1287995"/>
                </a:lnTo>
                <a:lnTo>
                  <a:pt x="724" y="1291644"/>
                </a:lnTo>
                <a:lnTo>
                  <a:pt x="1976120" y="40680"/>
                </a:lnTo>
                <a:lnTo>
                  <a:pt x="1976120" y="0"/>
                </a:lnTo>
                <a:close/>
              </a:path>
            </a:pathLst>
          </a:custGeom>
          <a:solidFill>
            <a:srgbClr val="4EA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00050" y="2224783"/>
            <a:ext cx="1976120" cy="1292225"/>
          </a:xfrm>
          <a:custGeom>
            <a:avLst/>
            <a:gdLst/>
            <a:ahLst/>
            <a:cxnLst/>
            <a:rect l="l" t="t" r="r" b="b"/>
            <a:pathLst>
              <a:path w="1976120" h="1292225">
                <a:moveTo>
                  <a:pt x="1976120" y="0"/>
                </a:moveTo>
                <a:lnTo>
                  <a:pt x="0" y="1251422"/>
                </a:lnTo>
                <a:lnTo>
                  <a:pt x="0" y="1292103"/>
                </a:lnTo>
                <a:lnTo>
                  <a:pt x="1976120" y="40680"/>
                </a:lnTo>
                <a:lnTo>
                  <a:pt x="1976120" y="0"/>
                </a:lnTo>
                <a:close/>
              </a:path>
            </a:pathLst>
          </a:custGeom>
          <a:solidFill>
            <a:srgbClr val="4EA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00050" y="2184855"/>
            <a:ext cx="1976120" cy="1291590"/>
          </a:xfrm>
          <a:custGeom>
            <a:avLst/>
            <a:gdLst/>
            <a:ahLst/>
            <a:cxnLst/>
            <a:rect l="l" t="t" r="r" b="b"/>
            <a:pathLst>
              <a:path w="1976120" h="1291589">
                <a:moveTo>
                  <a:pt x="1974930" y="0"/>
                </a:moveTo>
                <a:lnTo>
                  <a:pt x="0" y="1250669"/>
                </a:lnTo>
                <a:lnTo>
                  <a:pt x="0" y="1291350"/>
                </a:lnTo>
                <a:lnTo>
                  <a:pt x="1976120" y="39927"/>
                </a:lnTo>
                <a:lnTo>
                  <a:pt x="1976120" y="5894"/>
                </a:lnTo>
                <a:lnTo>
                  <a:pt x="1974930" y="0"/>
                </a:lnTo>
                <a:close/>
              </a:path>
            </a:pathLst>
          </a:custGeom>
          <a:solidFill>
            <a:srgbClr val="4EA7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00050" y="2149592"/>
            <a:ext cx="1975485" cy="1286510"/>
          </a:xfrm>
          <a:custGeom>
            <a:avLst/>
            <a:gdLst/>
            <a:ahLst/>
            <a:cxnLst/>
            <a:rect l="l" t="t" r="r" b="b"/>
            <a:pathLst>
              <a:path w="1975485" h="1286510">
                <a:moveTo>
                  <a:pt x="1966382" y="0"/>
                </a:moveTo>
                <a:lnTo>
                  <a:pt x="0" y="1246450"/>
                </a:lnTo>
                <a:lnTo>
                  <a:pt x="0" y="1285932"/>
                </a:lnTo>
                <a:lnTo>
                  <a:pt x="1974930" y="35263"/>
                </a:lnTo>
                <a:lnTo>
                  <a:pt x="1968469" y="3250"/>
                </a:lnTo>
                <a:lnTo>
                  <a:pt x="1966382" y="0"/>
                </a:lnTo>
                <a:close/>
              </a:path>
            </a:pathLst>
          </a:custGeom>
          <a:solidFill>
            <a:srgbClr val="4EA7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00050" y="2121569"/>
            <a:ext cx="1966595" cy="1275080"/>
          </a:xfrm>
          <a:custGeom>
            <a:avLst/>
            <a:gdLst/>
            <a:ahLst/>
            <a:cxnLst/>
            <a:rect l="l" t="t" r="r" b="b"/>
            <a:pathLst>
              <a:path w="1966595" h="1275079">
                <a:moveTo>
                  <a:pt x="1948392" y="0"/>
                </a:moveTo>
                <a:lnTo>
                  <a:pt x="0" y="1233863"/>
                </a:lnTo>
                <a:lnTo>
                  <a:pt x="0" y="1274472"/>
                </a:lnTo>
                <a:lnTo>
                  <a:pt x="1966382" y="28022"/>
                </a:lnTo>
                <a:lnTo>
                  <a:pt x="1948392" y="0"/>
                </a:lnTo>
                <a:close/>
              </a:path>
            </a:pathLst>
          </a:custGeom>
          <a:solidFill>
            <a:srgbClr val="4FA8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00050" y="2098335"/>
            <a:ext cx="1948814" cy="1257300"/>
          </a:xfrm>
          <a:custGeom>
            <a:avLst/>
            <a:gdLst/>
            <a:ahLst/>
            <a:cxnLst/>
            <a:rect l="l" t="t" r="r" b="b"/>
            <a:pathLst>
              <a:path w="1948814" h="1257300">
                <a:moveTo>
                  <a:pt x="1920842" y="0"/>
                </a:moveTo>
                <a:lnTo>
                  <a:pt x="0" y="1216417"/>
                </a:lnTo>
                <a:lnTo>
                  <a:pt x="0" y="1257097"/>
                </a:lnTo>
                <a:lnTo>
                  <a:pt x="1948392" y="23234"/>
                </a:lnTo>
                <a:lnTo>
                  <a:pt x="1947224" y="21416"/>
                </a:lnTo>
                <a:lnTo>
                  <a:pt x="1920842" y="0"/>
                </a:lnTo>
                <a:close/>
              </a:path>
            </a:pathLst>
          </a:custGeom>
          <a:solidFill>
            <a:srgbClr val="4FA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00050" y="2080668"/>
            <a:ext cx="1920875" cy="1234440"/>
          </a:xfrm>
          <a:custGeom>
            <a:avLst/>
            <a:gdLst/>
            <a:ahLst/>
            <a:cxnLst/>
            <a:rect l="l" t="t" r="r" b="b"/>
            <a:pathLst>
              <a:path w="1920875" h="1234439">
                <a:moveTo>
                  <a:pt x="1884501" y="0"/>
                </a:moveTo>
                <a:lnTo>
                  <a:pt x="0" y="1193403"/>
                </a:lnTo>
                <a:lnTo>
                  <a:pt x="0" y="1234084"/>
                </a:lnTo>
                <a:lnTo>
                  <a:pt x="1920842" y="17667"/>
                </a:lnTo>
                <a:lnTo>
                  <a:pt x="1914946" y="12880"/>
                </a:lnTo>
                <a:lnTo>
                  <a:pt x="1884501" y="0"/>
                </a:lnTo>
                <a:close/>
              </a:path>
            </a:pathLst>
          </a:custGeom>
          <a:solidFill>
            <a:srgbClr val="4FA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00050" y="2071137"/>
            <a:ext cx="1884680" cy="1203325"/>
          </a:xfrm>
          <a:custGeom>
            <a:avLst/>
            <a:gdLst/>
            <a:ahLst/>
            <a:cxnLst/>
            <a:rect l="l" t="t" r="r" b="b"/>
            <a:pathLst>
              <a:path w="1884680" h="1203325">
                <a:moveTo>
                  <a:pt x="1835327" y="0"/>
                </a:moveTo>
                <a:lnTo>
                  <a:pt x="0" y="1162671"/>
                </a:lnTo>
                <a:lnTo>
                  <a:pt x="0" y="1202934"/>
                </a:lnTo>
                <a:lnTo>
                  <a:pt x="1884501" y="9531"/>
                </a:lnTo>
                <a:lnTo>
                  <a:pt x="1874194" y="5170"/>
                </a:lnTo>
                <a:lnTo>
                  <a:pt x="1835327" y="0"/>
                </a:lnTo>
                <a:close/>
              </a:path>
            </a:pathLst>
          </a:custGeom>
          <a:solidFill>
            <a:srgbClr val="50A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00050" y="2070100"/>
            <a:ext cx="1835785" cy="1164590"/>
          </a:xfrm>
          <a:custGeom>
            <a:avLst/>
            <a:gdLst/>
            <a:ahLst/>
            <a:cxnLst/>
            <a:rect l="l" t="t" r="r" b="b"/>
            <a:pathLst>
              <a:path w="1835785" h="1164589">
                <a:moveTo>
                  <a:pt x="1827530" y="0"/>
                </a:moveTo>
                <a:lnTo>
                  <a:pt x="1774669" y="0"/>
                </a:lnTo>
                <a:lnTo>
                  <a:pt x="0" y="1123167"/>
                </a:lnTo>
                <a:lnTo>
                  <a:pt x="0" y="1164430"/>
                </a:lnTo>
                <a:lnTo>
                  <a:pt x="1835348" y="1040"/>
                </a:lnTo>
                <a:lnTo>
                  <a:pt x="1827530" y="0"/>
                </a:lnTo>
                <a:close/>
              </a:path>
            </a:pathLst>
          </a:custGeom>
          <a:solidFill>
            <a:srgbClr val="50A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00050" y="2070100"/>
            <a:ext cx="1774825" cy="1123315"/>
          </a:xfrm>
          <a:custGeom>
            <a:avLst/>
            <a:gdLst/>
            <a:ahLst/>
            <a:cxnLst/>
            <a:rect l="l" t="t" r="r" b="b"/>
            <a:pathLst>
              <a:path w="1774825" h="1123314">
                <a:moveTo>
                  <a:pt x="1774669" y="0"/>
                </a:moveTo>
                <a:lnTo>
                  <a:pt x="1709208" y="0"/>
                </a:lnTo>
                <a:lnTo>
                  <a:pt x="0" y="1082394"/>
                </a:lnTo>
                <a:lnTo>
                  <a:pt x="0" y="1123167"/>
                </a:lnTo>
                <a:lnTo>
                  <a:pt x="1774669" y="0"/>
                </a:lnTo>
                <a:close/>
              </a:path>
            </a:pathLst>
          </a:custGeom>
          <a:solidFill>
            <a:srgbClr val="50AC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00050" y="2070100"/>
            <a:ext cx="1710689" cy="1082675"/>
          </a:xfrm>
          <a:custGeom>
            <a:avLst/>
            <a:gdLst/>
            <a:ahLst/>
            <a:cxnLst/>
            <a:rect l="l" t="t" r="r" b="b"/>
            <a:pathLst>
              <a:path w="1710689" h="1082675">
                <a:moveTo>
                  <a:pt x="1710406" y="0"/>
                </a:moveTo>
                <a:lnTo>
                  <a:pt x="1644969" y="0"/>
                </a:lnTo>
                <a:lnTo>
                  <a:pt x="0" y="1041713"/>
                </a:lnTo>
                <a:lnTo>
                  <a:pt x="0" y="1082496"/>
                </a:lnTo>
                <a:lnTo>
                  <a:pt x="1710406" y="0"/>
                </a:lnTo>
                <a:close/>
              </a:path>
            </a:pathLst>
          </a:custGeom>
          <a:solidFill>
            <a:srgbClr val="51AC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00050" y="2070100"/>
            <a:ext cx="1645285" cy="1042035"/>
          </a:xfrm>
          <a:custGeom>
            <a:avLst/>
            <a:gdLst/>
            <a:ahLst/>
            <a:cxnLst/>
            <a:rect l="l" t="t" r="r" b="b"/>
            <a:pathLst>
              <a:path w="1645285" h="1042035">
                <a:moveTo>
                  <a:pt x="1644969" y="0"/>
                </a:moveTo>
                <a:lnTo>
                  <a:pt x="1580729" y="0"/>
                </a:lnTo>
                <a:lnTo>
                  <a:pt x="0" y="1001032"/>
                </a:lnTo>
                <a:lnTo>
                  <a:pt x="0" y="1041713"/>
                </a:lnTo>
                <a:lnTo>
                  <a:pt x="1644969" y="0"/>
                </a:lnTo>
                <a:close/>
              </a:path>
            </a:pathLst>
          </a:custGeom>
          <a:solidFill>
            <a:srgbClr val="51A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00050" y="2070100"/>
            <a:ext cx="1581150" cy="1001394"/>
          </a:xfrm>
          <a:custGeom>
            <a:avLst/>
            <a:gdLst/>
            <a:ahLst/>
            <a:cxnLst/>
            <a:rect l="l" t="t" r="r" b="b"/>
            <a:pathLst>
              <a:path w="1581150" h="1001394">
                <a:moveTo>
                  <a:pt x="1580729" y="0"/>
                </a:moveTo>
                <a:lnTo>
                  <a:pt x="1516719" y="0"/>
                </a:lnTo>
                <a:lnTo>
                  <a:pt x="0" y="961417"/>
                </a:lnTo>
                <a:lnTo>
                  <a:pt x="0" y="1001032"/>
                </a:lnTo>
                <a:lnTo>
                  <a:pt x="1580729" y="0"/>
                </a:lnTo>
                <a:close/>
              </a:path>
            </a:pathLst>
          </a:custGeom>
          <a:solidFill>
            <a:srgbClr val="51AE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00050" y="2070100"/>
            <a:ext cx="1517015" cy="962025"/>
          </a:xfrm>
          <a:custGeom>
            <a:avLst/>
            <a:gdLst/>
            <a:ahLst/>
            <a:cxnLst/>
            <a:rect l="l" t="t" r="r" b="b"/>
            <a:pathLst>
              <a:path w="1517014" h="962025">
                <a:moveTo>
                  <a:pt x="1516719" y="0"/>
                </a:moveTo>
                <a:lnTo>
                  <a:pt x="1454257" y="0"/>
                </a:lnTo>
                <a:lnTo>
                  <a:pt x="0" y="920941"/>
                </a:lnTo>
                <a:lnTo>
                  <a:pt x="0" y="961417"/>
                </a:lnTo>
                <a:lnTo>
                  <a:pt x="1516719" y="0"/>
                </a:lnTo>
                <a:close/>
              </a:path>
            </a:pathLst>
          </a:custGeom>
          <a:solidFill>
            <a:srgbClr val="52A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00050" y="2070100"/>
            <a:ext cx="1454785" cy="921385"/>
          </a:xfrm>
          <a:custGeom>
            <a:avLst/>
            <a:gdLst/>
            <a:ahLst/>
            <a:cxnLst/>
            <a:rect l="l" t="t" r="r" b="b"/>
            <a:pathLst>
              <a:path w="1454785" h="921385">
                <a:moveTo>
                  <a:pt x="1454257" y="0"/>
                </a:moveTo>
                <a:lnTo>
                  <a:pt x="1390018" y="0"/>
                </a:lnTo>
                <a:lnTo>
                  <a:pt x="0" y="880260"/>
                </a:lnTo>
                <a:lnTo>
                  <a:pt x="0" y="920941"/>
                </a:lnTo>
                <a:lnTo>
                  <a:pt x="1454257" y="0"/>
                </a:lnTo>
                <a:close/>
              </a:path>
            </a:pathLst>
          </a:custGeom>
          <a:solidFill>
            <a:srgbClr val="52A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00050" y="2070100"/>
            <a:ext cx="1390015" cy="880744"/>
          </a:xfrm>
          <a:custGeom>
            <a:avLst/>
            <a:gdLst/>
            <a:ahLst/>
            <a:cxnLst/>
            <a:rect l="l" t="t" r="r" b="b"/>
            <a:pathLst>
              <a:path w="1390014" h="880744">
                <a:moveTo>
                  <a:pt x="1390018" y="0"/>
                </a:moveTo>
                <a:lnTo>
                  <a:pt x="1325778" y="0"/>
                </a:lnTo>
                <a:lnTo>
                  <a:pt x="0" y="839579"/>
                </a:lnTo>
                <a:lnTo>
                  <a:pt x="0" y="880260"/>
                </a:lnTo>
                <a:lnTo>
                  <a:pt x="1390018" y="0"/>
                </a:lnTo>
                <a:close/>
              </a:path>
            </a:pathLst>
          </a:custGeom>
          <a:solidFill>
            <a:srgbClr val="52B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00050" y="2070100"/>
            <a:ext cx="1325880" cy="840105"/>
          </a:xfrm>
          <a:custGeom>
            <a:avLst/>
            <a:gdLst/>
            <a:ahLst/>
            <a:cxnLst/>
            <a:rect l="l" t="t" r="r" b="b"/>
            <a:pathLst>
              <a:path w="1325880" h="840105">
                <a:moveTo>
                  <a:pt x="1325778" y="0"/>
                </a:moveTo>
                <a:lnTo>
                  <a:pt x="1261539" y="0"/>
                </a:lnTo>
                <a:lnTo>
                  <a:pt x="0" y="798898"/>
                </a:lnTo>
                <a:lnTo>
                  <a:pt x="0" y="839579"/>
                </a:lnTo>
                <a:lnTo>
                  <a:pt x="1325778" y="0"/>
                </a:lnTo>
                <a:close/>
              </a:path>
            </a:pathLst>
          </a:custGeom>
          <a:solidFill>
            <a:srgbClr val="53B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00050" y="2070100"/>
            <a:ext cx="1261745" cy="799465"/>
          </a:xfrm>
          <a:custGeom>
            <a:avLst/>
            <a:gdLst/>
            <a:ahLst/>
            <a:cxnLst/>
            <a:rect l="l" t="t" r="r" b="b"/>
            <a:pathLst>
              <a:path w="1261745" h="799464">
                <a:moveTo>
                  <a:pt x="1261539" y="0"/>
                </a:moveTo>
                <a:lnTo>
                  <a:pt x="1198888" y="0"/>
                </a:lnTo>
                <a:lnTo>
                  <a:pt x="0" y="758495"/>
                </a:lnTo>
                <a:lnTo>
                  <a:pt x="0" y="798898"/>
                </a:lnTo>
                <a:lnTo>
                  <a:pt x="1261539" y="0"/>
                </a:lnTo>
                <a:close/>
              </a:path>
            </a:pathLst>
          </a:custGeom>
          <a:solidFill>
            <a:srgbClr val="53B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00050" y="2070100"/>
            <a:ext cx="1199515" cy="760095"/>
          </a:xfrm>
          <a:custGeom>
            <a:avLst/>
            <a:gdLst/>
            <a:ahLst/>
            <a:cxnLst/>
            <a:rect l="l" t="t" r="r" b="b"/>
            <a:pathLst>
              <a:path w="1199515" h="760094">
                <a:moveTo>
                  <a:pt x="1199306" y="0"/>
                </a:moveTo>
                <a:lnTo>
                  <a:pt x="1135067" y="0"/>
                </a:lnTo>
                <a:lnTo>
                  <a:pt x="0" y="718806"/>
                </a:lnTo>
                <a:lnTo>
                  <a:pt x="0" y="759487"/>
                </a:lnTo>
                <a:lnTo>
                  <a:pt x="1199306" y="0"/>
                </a:lnTo>
                <a:close/>
              </a:path>
            </a:pathLst>
          </a:custGeom>
          <a:solidFill>
            <a:srgbClr val="53B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00050" y="2070100"/>
            <a:ext cx="1135380" cy="718820"/>
          </a:xfrm>
          <a:custGeom>
            <a:avLst/>
            <a:gdLst/>
            <a:ahLst/>
            <a:cxnLst/>
            <a:rect l="l" t="t" r="r" b="b"/>
            <a:pathLst>
              <a:path w="1135380" h="718819">
                <a:moveTo>
                  <a:pt x="1135067" y="0"/>
                </a:moveTo>
                <a:lnTo>
                  <a:pt x="1070827" y="0"/>
                </a:lnTo>
                <a:lnTo>
                  <a:pt x="0" y="678126"/>
                </a:lnTo>
                <a:lnTo>
                  <a:pt x="0" y="718806"/>
                </a:lnTo>
                <a:lnTo>
                  <a:pt x="1135067" y="0"/>
                </a:lnTo>
                <a:close/>
              </a:path>
            </a:pathLst>
          </a:custGeom>
          <a:solidFill>
            <a:srgbClr val="54B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00050" y="2070100"/>
            <a:ext cx="1071245" cy="678180"/>
          </a:xfrm>
          <a:custGeom>
            <a:avLst/>
            <a:gdLst/>
            <a:ahLst/>
            <a:cxnLst/>
            <a:rect l="l" t="t" r="r" b="b"/>
            <a:pathLst>
              <a:path w="1071245" h="678180">
                <a:moveTo>
                  <a:pt x="1070827" y="0"/>
                </a:moveTo>
                <a:lnTo>
                  <a:pt x="1006588" y="0"/>
                </a:lnTo>
                <a:lnTo>
                  <a:pt x="0" y="637445"/>
                </a:lnTo>
                <a:lnTo>
                  <a:pt x="0" y="678126"/>
                </a:lnTo>
                <a:lnTo>
                  <a:pt x="1070827" y="0"/>
                </a:lnTo>
                <a:close/>
              </a:path>
            </a:pathLst>
          </a:custGeom>
          <a:solidFill>
            <a:srgbClr val="54B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00050" y="2070100"/>
            <a:ext cx="1007110" cy="637540"/>
          </a:xfrm>
          <a:custGeom>
            <a:avLst/>
            <a:gdLst/>
            <a:ahLst/>
            <a:cxnLst/>
            <a:rect l="l" t="t" r="r" b="b"/>
            <a:pathLst>
              <a:path w="1007110" h="637539">
                <a:moveTo>
                  <a:pt x="1006588" y="0"/>
                </a:moveTo>
                <a:lnTo>
                  <a:pt x="942349" y="0"/>
                </a:lnTo>
                <a:lnTo>
                  <a:pt x="0" y="596764"/>
                </a:lnTo>
                <a:lnTo>
                  <a:pt x="0" y="637445"/>
                </a:lnTo>
                <a:lnTo>
                  <a:pt x="1006588" y="0"/>
                </a:lnTo>
                <a:close/>
              </a:path>
            </a:pathLst>
          </a:custGeom>
          <a:solidFill>
            <a:srgbClr val="54B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00050" y="2070100"/>
            <a:ext cx="942975" cy="596900"/>
          </a:xfrm>
          <a:custGeom>
            <a:avLst/>
            <a:gdLst/>
            <a:ahLst/>
            <a:cxnLst/>
            <a:rect l="l" t="t" r="r" b="b"/>
            <a:pathLst>
              <a:path w="942975" h="596900">
                <a:moveTo>
                  <a:pt x="942349" y="0"/>
                </a:moveTo>
                <a:lnTo>
                  <a:pt x="879507" y="0"/>
                </a:lnTo>
                <a:lnTo>
                  <a:pt x="0" y="556434"/>
                </a:lnTo>
                <a:lnTo>
                  <a:pt x="0" y="596764"/>
                </a:lnTo>
                <a:lnTo>
                  <a:pt x="942349" y="0"/>
                </a:lnTo>
                <a:close/>
              </a:path>
            </a:pathLst>
          </a:custGeom>
          <a:solidFill>
            <a:srgbClr val="55B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00050" y="2070100"/>
            <a:ext cx="880110" cy="556895"/>
          </a:xfrm>
          <a:custGeom>
            <a:avLst/>
            <a:gdLst/>
            <a:ahLst/>
            <a:cxnLst/>
            <a:rect l="l" t="t" r="r" b="b"/>
            <a:pathLst>
              <a:path w="880110" h="556894">
                <a:moveTo>
                  <a:pt x="879507" y="0"/>
                </a:moveTo>
                <a:lnTo>
                  <a:pt x="815876" y="0"/>
                </a:lnTo>
                <a:lnTo>
                  <a:pt x="0" y="516672"/>
                </a:lnTo>
                <a:lnTo>
                  <a:pt x="0" y="556434"/>
                </a:lnTo>
                <a:lnTo>
                  <a:pt x="879507" y="0"/>
                </a:lnTo>
                <a:close/>
              </a:path>
            </a:pathLst>
          </a:custGeom>
          <a:solidFill>
            <a:srgbClr val="55B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00050" y="2070100"/>
            <a:ext cx="815975" cy="516890"/>
          </a:xfrm>
          <a:custGeom>
            <a:avLst/>
            <a:gdLst/>
            <a:ahLst/>
            <a:cxnLst/>
            <a:rect l="l" t="t" r="r" b="b"/>
            <a:pathLst>
              <a:path w="815975" h="516889">
                <a:moveTo>
                  <a:pt x="815876" y="0"/>
                </a:moveTo>
                <a:lnTo>
                  <a:pt x="751637" y="0"/>
                </a:lnTo>
                <a:lnTo>
                  <a:pt x="0" y="475991"/>
                </a:lnTo>
                <a:lnTo>
                  <a:pt x="0" y="516672"/>
                </a:lnTo>
                <a:lnTo>
                  <a:pt x="815876" y="0"/>
                </a:lnTo>
                <a:close/>
              </a:path>
            </a:pathLst>
          </a:custGeom>
          <a:solidFill>
            <a:srgbClr val="55B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00050" y="2070100"/>
            <a:ext cx="751840" cy="476250"/>
          </a:xfrm>
          <a:custGeom>
            <a:avLst/>
            <a:gdLst/>
            <a:ahLst/>
            <a:cxnLst/>
            <a:rect l="l" t="t" r="r" b="b"/>
            <a:pathLst>
              <a:path w="751840" h="476250">
                <a:moveTo>
                  <a:pt x="751637" y="0"/>
                </a:moveTo>
                <a:lnTo>
                  <a:pt x="687398" y="0"/>
                </a:lnTo>
                <a:lnTo>
                  <a:pt x="0" y="435310"/>
                </a:lnTo>
                <a:lnTo>
                  <a:pt x="0" y="475991"/>
                </a:lnTo>
                <a:lnTo>
                  <a:pt x="751637" y="0"/>
                </a:lnTo>
                <a:close/>
              </a:path>
            </a:pathLst>
          </a:custGeom>
          <a:solidFill>
            <a:srgbClr val="55B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00050" y="2070100"/>
            <a:ext cx="687705" cy="435609"/>
          </a:xfrm>
          <a:custGeom>
            <a:avLst/>
            <a:gdLst/>
            <a:ahLst/>
            <a:cxnLst/>
            <a:rect l="l" t="t" r="r" b="b"/>
            <a:pathLst>
              <a:path w="687705" h="435610">
                <a:moveTo>
                  <a:pt x="687398" y="0"/>
                </a:moveTo>
                <a:lnTo>
                  <a:pt x="623159" y="0"/>
                </a:lnTo>
                <a:lnTo>
                  <a:pt x="0" y="394629"/>
                </a:lnTo>
                <a:lnTo>
                  <a:pt x="0" y="435310"/>
                </a:lnTo>
                <a:lnTo>
                  <a:pt x="687398" y="0"/>
                </a:lnTo>
                <a:close/>
              </a:path>
            </a:pathLst>
          </a:custGeom>
          <a:solidFill>
            <a:srgbClr val="56B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00050" y="2070100"/>
            <a:ext cx="623570" cy="394970"/>
          </a:xfrm>
          <a:custGeom>
            <a:avLst/>
            <a:gdLst/>
            <a:ahLst/>
            <a:cxnLst/>
            <a:rect l="l" t="t" r="r" b="b"/>
            <a:pathLst>
              <a:path w="623569" h="394969">
                <a:moveTo>
                  <a:pt x="623159" y="0"/>
                </a:moveTo>
                <a:lnTo>
                  <a:pt x="559719" y="0"/>
                </a:lnTo>
                <a:lnTo>
                  <a:pt x="0" y="354794"/>
                </a:lnTo>
                <a:lnTo>
                  <a:pt x="0" y="394629"/>
                </a:lnTo>
                <a:lnTo>
                  <a:pt x="623159" y="0"/>
                </a:lnTo>
                <a:close/>
              </a:path>
            </a:pathLst>
          </a:custGeom>
          <a:solidFill>
            <a:srgbClr val="56B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00050" y="2070100"/>
            <a:ext cx="561340" cy="355600"/>
          </a:xfrm>
          <a:custGeom>
            <a:avLst/>
            <a:gdLst/>
            <a:ahLst/>
            <a:cxnLst/>
            <a:rect l="l" t="t" r="r" b="b"/>
            <a:pathLst>
              <a:path w="561340" h="355600">
                <a:moveTo>
                  <a:pt x="560926" y="0"/>
                </a:moveTo>
                <a:lnTo>
                  <a:pt x="496686" y="0"/>
                </a:lnTo>
                <a:lnTo>
                  <a:pt x="0" y="314538"/>
                </a:lnTo>
                <a:lnTo>
                  <a:pt x="0" y="355219"/>
                </a:lnTo>
                <a:lnTo>
                  <a:pt x="560926" y="0"/>
                </a:lnTo>
                <a:close/>
              </a:path>
            </a:pathLst>
          </a:custGeom>
          <a:solidFill>
            <a:srgbClr val="56B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00050" y="2070100"/>
            <a:ext cx="497205" cy="314960"/>
          </a:xfrm>
          <a:custGeom>
            <a:avLst/>
            <a:gdLst/>
            <a:ahLst/>
            <a:cxnLst/>
            <a:rect l="l" t="t" r="r" b="b"/>
            <a:pathLst>
              <a:path w="497205" h="314960">
                <a:moveTo>
                  <a:pt x="496686" y="0"/>
                </a:moveTo>
                <a:lnTo>
                  <a:pt x="432447" y="0"/>
                </a:lnTo>
                <a:lnTo>
                  <a:pt x="0" y="273857"/>
                </a:lnTo>
                <a:lnTo>
                  <a:pt x="0" y="314538"/>
                </a:lnTo>
                <a:lnTo>
                  <a:pt x="496686" y="0"/>
                </a:lnTo>
                <a:close/>
              </a:path>
            </a:pathLst>
          </a:custGeom>
          <a:solidFill>
            <a:srgbClr val="57B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00050" y="2070100"/>
            <a:ext cx="433070" cy="274320"/>
          </a:xfrm>
          <a:custGeom>
            <a:avLst/>
            <a:gdLst/>
            <a:ahLst/>
            <a:cxnLst/>
            <a:rect l="l" t="t" r="r" b="b"/>
            <a:pathLst>
              <a:path w="433069" h="274319">
                <a:moveTo>
                  <a:pt x="432447" y="0"/>
                </a:moveTo>
                <a:lnTo>
                  <a:pt x="368208" y="0"/>
                </a:lnTo>
                <a:lnTo>
                  <a:pt x="0" y="233176"/>
                </a:lnTo>
                <a:lnTo>
                  <a:pt x="0" y="273857"/>
                </a:lnTo>
                <a:lnTo>
                  <a:pt x="432447" y="0"/>
                </a:lnTo>
                <a:close/>
              </a:path>
            </a:pathLst>
          </a:custGeom>
          <a:solidFill>
            <a:srgbClr val="57BB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00050" y="2070100"/>
            <a:ext cx="368300" cy="233679"/>
          </a:xfrm>
          <a:custGeom>
            <a:avLst/>
            <a:gdLst/>
            <a:ahLst/>
            <a:cxnLst/>
            <a:rect l="l" t="t" r="r" b="b"/>
            <a:pathLst>
              <a:path w="368300" h="233680">
                <a:moveTo>
                  <a:pt x="368208" y="0"/>
                </a:moveTo>
                <a:lnTo>
                  <a:pt x="303969" y="0"/>
                </a:lnTo>
                <a:lnTo>
                  <a:pt x="0" y="192495"/>
                </a:lnTo>
                <a:lnTo>
                  <a:pt x="0" y="233176"/>
                </a:lnTo>
                <a:lnTo>
                  <a:pt x="368208" y="0"/>
                </a:lnTo>
                <a:close/>
              </a:path>
            </a:pathLst>
          </a:custGeom>
          <a:solidFill>
            <a:srgbClr val="57B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00050" y="2070100"/>
            <a:ext cx="304165" cy="193040"/>
          </a:xfrm>
          <a:custGeom>
            <a:avLst/>
            <a:gdLst/>
            <a:ahLst/>
            <a:cxnLst/>
            <a:rect l="l" t="t" r="r" b="b"/>
            <a:pathLst>
              <a:path w="304165" h="193039">
                <a:moveTo>
                  <a:pt x="303969" y="0"/>
                </a:moveTo>
                <a:lnTo>
                  <a:pt x="240719" y="0"/>
                </a:lnTo>
                <a:lnTo>
                  <a:pt x="0" y="152587"/>
                </a:lnTo>
                <a:lnTo>
                  <a:pt x="0" y="192495"/>
                </a:lnTo>
                <a:lnTo>
                  <a:pt x="303969" y="0"/>
                </a:lnTo>
                <a:close/>
              </a:path>
            </a:pathLst>
          </a:custGeom>
          <a:solidFill>
            <a:srgbClr val="58B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00050" y="2070100"/>
            <a:ext cx="240719" cy="1525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 txBox="1"/>
          <p:nvPr/>
        </p:nvSpPr>
        <p:spPr>
          <a:xfrm>
            <a:off x="819150" y="2360929"/>
            <a:ext cx="11068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sz="11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Association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494030" y="2750820"/>
            <a:ext cx="1983739" cy="548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09600" y="2782570"/>
            <a:ext cx="1645920" cy="454659"/>
          </a:xfrm>
          <a:custGeom>
            <a:avLst/>
            <a:gdLst/>
            <a:ahLst/>
            <a:cxnLst/>
            <a:rect l="l" t="t" r="r" b="b"/>
            <a:pathLst>
              <a:path w="1645920" h="454660">
                <a:moveTo>
                  <a:pt x="1531620" y="0"/>
                </a:moveTo>
                <a:lnTo>
                  <a:pt x="115570" y="0"/>
                </a:lnTo>
                <a:lnTo>
                  <a:pt x="70723" y="2460"/>
                </a:lnTo>
                <a:lnTo>
                  <a:pt x="33972" y="9207"/>
                </a:lnTo>
                <a:lnTo>
                  <a:pt x="9128" y="19288"/>
                </a:lnTo>
                <a:lnTo>
                  <a:pt x="0" y="31750"/>
                </a:lnTo>
                <a:lnTo>
                  <a:pt x="0" y="422909"/>
                </a:lnTo>
                <a:lnTo>
                  <a:pt x="9128" y="435371"/>
                </a:lnTo>
                <a:lnTo>
                  <a:pt x="33972" y="445452"/>
                </a:lnTo>
                <a:lnTo>
                  <a:pt x="70723" y="452199"/>
                </a:lnTo>
                <a:lnTo>
                  <a:pt x="115570" y="454659"/>
                </a:lnTo>
                <a:lnTo>
                  <a:pt x="1531620" y="454659"/>
                </a:lnTo>
                <a:lnTo>
                  <a:pt x="1576268" y="452199"/>
                </a:lnTo>
                <a:lnTo>
                  <a:pt x="1612582" y="445452"/>
                </a:lnTo>
                <a:lnTo>
                  <a:pt x="1636990" y="435371"/>
                </a:lnTo>
                <a:lnTo>
                  <a:pt x="1645920" y="422909"/>
                </a:lnTo>
                <a:lnTo>
                  <a:pt x="1645920" y="31750"/>
                </a:lnTo>
                <a:lnTo>
                  <a:pt x="1636990" y="19288"/>
                </a:lnTo>
                <a:lnTo>
                  <a:pt x="1612582" y="9207"/>
                </a:lnTo>
                <a:lnTo>
                  <a:pt x="1576268" y="2460"/>
                </a:lnTo>
                <a:lnTo>
                  <a:pt x="153162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66750" y="2799079"/>
            <a:ext cx="209615" cy="718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66750" y="2799079"/>
            <a:ext cx="267970" cy="92075"/>
          </a:xfrm>
          <a:custGeom>
            <a:avLst/>
            <a:gdLst/>
            <a:ahLst/>
            <a:cxnLst/>
            <a:rect l="l" t="t" r="r" b="b"/>
            <a:pathLst>
              <a:path w="267969" h="92075">
                <a:moveTo>
                  <a:pt x="267402" y="0"/>
                </a:moveTo>
                <a:lnTo>
                  <a:pt x="202588" y="0"/>
                </a:lnTo>
                <a:lnTo>
                  <a:pt x="0" y="69521"/>
                </a:lnTo>
                <a:lnTo>
                  <a:pt x="0" y="91673"/>
                </a:lnTo>
                <a:lnTo>
                  <a:pt x="267402" y="0"/>
                </a:lnTo>
                <a:close/>
              </a:path>
            </a:pathLst>
          </a:custGeom>
          <a:solidFill>
            <a:srgbClr val="00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66750" y="2799079"/>
            <a:ext cx="324485" cy="111760"/>
          </a:xfrm>
          <a:custGeom>
            <a:avLst/>
            <a:gdLst/>
            <a:ahLst/>
            <a:cxnLst/>
            <a:rect l="l" t="t" r="r" b="b"/>
            <a:pathLst>
              <a:path w="324484" h="111760">
                <a:moveTo>
                  <a:pt x="324359" y="0"/>
                </a:moveTo>
                <a:lnTo>
                  <a:pt x="261707" y="0"/>
                </a:lnTo>
                <a:lnTo>
                  <a:pt x="0" y="90066"/>
                </a:lnTo>
                <a:lnTo>
                  <a:pt x="0" y="111309"/>
                </a:lnTo>
                <a:lnTo>
                  <a:pt x="324359" y="0"/>
                </a:lnTo>
                <a:close/>
              </a:path>
            </a:pathLst>
          </a:custGeom>
          <a:solidFill>
            <a:srgbClr val="00B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66750" y="2799079"/>
            <a:ext cx="383540" cy="132080"/>
          </a:xfrm>
          <a:custGeom>
            <a:avLst/>
            <a:gdLst/>
            <a:ahLst/>
            <a:cxnLst/>
            <a:rect l="l" t="t" r="r" b="b"/>
            <a:pathLst>
              <a:path w="383540" h="132080">
                <a:moveTo>
                  <a:pt x="383340" y="0"/>
                </a:moveTo>
                <a:lnTo>
                  <a:pt x="321379" y="0"/>
                </a:lnTo>
                <a:lnTo>
                  <a:pt x="0" y="110178"/>
                </a:lnTo>
                <a:lnTo>
                  <a:pt x="0" y="131926"/>
                </a:lnTo>
                <a:lnTo>
                  <a:pt x="383340" y="0"/>
                </a:lnTo>
                <a:close/>
              </a:path>
            </a:pathLst>
          </a:custGeom>
          <a:solidFill>
            <a:srgbClr val="00B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66750" y="2799079"/>
            <a:ext cx="443230" cy="152400"/>
          </a:xfrm>
          <a:custGeom>
            <a:avLst/>
            <a:gdLst/>
            <a:ahLst/>
            <a:cxnLst/>
            <a:rect l="l" t="t" r="r" b="b"/>
            <a:pathLst>
              <a:path w="443230" h="152400">
                <a:moveTo>
                  <a:pt x="443197" y="0"/>
                </a:moveTo>
                <a:lnTo>
                  <a:pt x="379165" y="0"/>
                </a:lnTo>
                <a:lnTo>
                  <a:pt x="0" y="129989"/>
                </a:lnTo>
                <a:lnTo>
                  <a:pt x="0" y="151940"/>
                </a:lnTo>
                <a:lnTo>
                  <a:pt x="443197" y="0"/>
                </a:lnTo>
                <a:close/>
              </a:path>
            </a:pathLst>
          </a:custGeom>
          <a:solidFill>
            <a:srgbClr val="00B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66750" y="2799079"/>
            <a:ext cx="500380" cy="172085"/>
          </a:xfrm>
          <a:custGeom>
            <a:avLst/>
            <a:gdLst/>
            <a:ahLst/>
            <a:cxnLst/>
            <a:rect l="l" t="t" r="r" b="b"/>
            <a:pathLst>
              <a:path w="500380" h="172085">
                <a:moveTo>
                  <a:pt x="500085" y="0"/>
                </a:moveTo>
                <a:lnTo>
                  <a:pt x="436079" y="0"/>
                </a:lnTo>
                <a:lnTo>
                  <a:pt x="0" y="149647"/>
                </a:lnTo>
                <a:lnTo>
                  <a:pt x="0" y="171612"/>
                </a:lnTo>
                <a:lnTo>
                  <a:pt x="500085" y="0"/>
                </a:lnTo>
                <a:close/>
              </a:path>
            </a:pathLst>
          </a:custGeom>
          <a:solidFill>
            <a:srgbClr val="00B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66750" y="2799079"/>
            <a:ext cx="558165" cy="191770"/>
          </a:xfrm>
          <a:custGeom>
            <a:avLst/>
            <a:gdLst/>
            <a:ahLst/>
            <a:cxnLst/>
            <a:rect l="l" t="t" r="r" b="b"/>
            <a:pathLst>
              <a:path w="558165" h="191769">
                <a:moveTo>
                  <a:pt x="557850" y="0"/>
                </a:moveTo>
                <a:lnTo>
                  <a:pt x="493469" y="0"/>
                </a:lnTo>
                <a:lnTo>
                  <a:pt x="0" y="169175"/>
                </a:lnTo>
                <a:lnTo>
                  <a:pt x="0" y="191435"/>
                </a:lnTo>
                <a:lnTo>
                  <a:pt x="557850" y="0"/>
                </a:lnTo>
                <a:close/>
              </a:path>
            </a:pathLst>
          </a:custGeom>
          <a:solidFill>
            <a:srgbClr val="00B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66750" y="2799079"/>
            <a:ext cx="615950" cy="211454"/>
          </a:xfrm>
          <a:custGeom>
            <a:avLst/>
            <a:gdLst/>
            <a:ahLst/>
            <a:cxnLst/>
            <a:rect l="l" t="t" r="r" b="b"/>
            <a:pathLst>
              <a:path w="615950" h="211455">
                <a:moveTo>
                  <a:pt x="615615" y="0"/>
                </a:moveTo>
                <a:lnTo>
                  <a:pt x="552283" y="0"/>
                </a:lnTo>
                <a:lnTo>
                  <a:pt x="0" y="189881"/>
                </a:lnTo>
                <a:lnTo>
                  <a:pt x="0" y="211258"/>
                </a:lnTo>
                <a:lnTo>
                  <a:pt x="615615" y="0"/>
                </a:lnTo>
                <a:close/>
              </a:path>
            </a:pathLst>
          </a:custGeom>
          <a:solidFill>
            <a:srgbClr val="00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66750" y="2799079"/>
            <a:ext cx="673100" cy="231140"/>
          </a:xfrm>
          <a:custGeom>
            <a:avLst/>
            <a:gdLst/>
            <a:ahLst/>
            <a:cxnLst/>
            <a:rect l="l" t="t" r="r" b="b"/>
            <a:pathLst>
              <a:path w="673100" h="231139">
                <a:moveTo>
                  <a:pt x="673074" y="0"/>
                </a:moveTo>
                <a:lnTo>
                  <a:pt x="611805" y="0"/>
                </a:lnTo>
                <a:lnTo>
                  <a:pt x="0" y="209950"/>
                </a:lnTo>
                <a:lnTo>
                  <a:pt x="0" y="230749"/>
                </a:lnTo>
                <a:lnTo>
                  <a:pt x="673074" y="0"/>
                </a:lnTo>
                <a:close/>
              </a:path>
            </a:pathLst>
          </a:custGeom>
          <a:solidFill>
            <a:srgbClr val="00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66750" y="2799079"/>
            <a:ext cx="732790" cy="250825"/>
          </a:xfrm>
          <a:custGeom>
            <a:avLst/>
            <a:gdLst/>
            <a:ahLst/>
            <a:cxnLst/>
            <a:rect l="l" t="t" r="r" b="b"/>
            <a:pathLst>
              <a:path w="732790" h="250825">
                <a:moveTo>
                  <a:pt x="732757" y="0"/>
                </a:moveTo>
                <a:lnTo>
                  <a:pt x="669264" y="0"/>
                </a:lnTo>
                <a:lnTo>
                  <a:pt x="0" y="229443"/>
                </a:lnTo>
                <a:lnTo>
                  <a:pt x="0" y="250736"/>
                </a:lnTo>
                <a:lnTo>
                  <a:pt x="732757" y="0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66750" y="2799079"/>
            <a:ext cx="791845" cy="271780"/>
          </a:xfrm>
          <a:custGeom>
            <a:avLst/>
            <a:gdLst/>
            <a:ahLst/>
            <a:cxnLst/>
            <a:rect l="l" t="t" r="r" b="b"/>
            <a:pathLst>
              <a:path w="791844" h="271780">
                <a:moveTo>
                  <a:pt x="791341" y="0"/>
                </a:moveTo>
                <a:lnTo>
                  <a:pt x="727051" y="0"/>
                </a:lnTo>
                <a:lnTo>
                  <a:pt x="0" y="249254"/>
                </a:lnTo>
                <a:lnTo>
                  <a:pt x="0" y="271561"/>
                </a:lnTo>
                <a:lnTo>
                  <a:pt x="791341" y="0"/>
                </a:lnTo>
                <a:close/>
              </a:path>
            </a:pathLst>
          </a:custGeom>
          <a:solidFill>
            <a:srgbClr val="00B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66750" y="2799079"/>
            <a:ext cx="848994" cy="291465"/>
          </a:xfrm>
          <a:custGeom>
            <a:avLst/>
            <a:gdLst/>
            <a:ahLst/>
            <a:cxnLst/>
            <a:rect l="l" t="t" r="r" b="b"/>
            <a:pathLst>
              <a:path w="848994" h="291464">
                <a:moveTo>
                  <a:pt x="848869" y="0"/>
                </a:moveTo>
                <a:lnTo>
                  <a:pt x="783830" y="0"/>
                </a:lnTo>
                <a:lnTo>
                  <a:pt x="0" y="268984"/>
                </a:lnTo>
                <a:lnTo>
                  <a:pt x="0" y="291017"/>
                </a:lnTo>
                <a:lnTo>
                  <a:pt x="848869" y="0"/>
                </a:lnTo>
                <a:close/>
              </a:path>
            </a:pathLst>
          </a:custGeom>
          <a:solidFill>
            <a:srgbClr val="00A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66750" y="2799079"/>
            <a:ext cx="906144" cy="311150"/>
          </a:xfrm>
          <a:custGeom>
            <a:avLst/>
            <a:gdLst/>
            <a:ahLst/>
            <a:cxnLst/>
            <a:rect l="l" t="t" r="r" b="b"/>
            <a:pathLst>
              <a:path w="906144" h="311150">
                <a:moveTo>
                  <a:pt x="905600" y="0"/>
                </a:moveTo>
                <a:lnTo>
                  <a:pt x="841595" y="0"/>
                </a:lnTo>
                <a:lnTo>
                  <a:pt x="0" y="288806"/>
                </a:lnTo>
                <a:lnTo>
                  <a:pt x="0" y="310771"/>
                </a:lnTo>
                <a:lnTo>
                  <a:pt x="905600" y="0"/>
                </a:lnTo>
                <a:close/>
              </a:path>
            </a:pathLst>
          </a:custGeom>
          <a:solidFill>
            <a:srgbClr val="00A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66750" y="2799079"/>
            <a:ext cx="963930" cy="330835"/>
          </a:xfrm>
          <a:custGeom>
            <a:avLst/>
            <a:gdLst/>
            <a:ahLst/>
            <a:cxnLst/>
            <a:rect l="l" t="t" r="r" b="b"/>
            <a:pathLst>
              <a:path w="963930" h="330835">
                <a:moveTo>
                  <a:pt x="963365" y="0"/>
                </a:moveTo>
                <a:lnTo>
                  <a:pt x="899141" y="0"/>
                </a:lnTo>
                <a:lnTo>
                  <a:pt x="0" y="308251"/>
                </a:lnTo>
                <a:lnTo>
                  <a:pt x="0" y="330594"/>
                </a:lnTo>
                <a:lnTo>
                  <a:pt x="963365" y="0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66750" y="2799079"/>
            <a:ext cx="1021080" cy="350520"/>
          </a:xfrm>
          <a:custGeom>
            <a:avLst/>
            <a:gdLst/>
            <a:ahLst/>
            <a:cxnLst/>
            <a:rect l="l" t="t" r="r" b="b"/>
            <a:pathLst>
              <a:path w="1021080" h="350519">
                <a:moveTo>
                  <a:pt x="1020959" y="0"/>
                </a:moveTo>
                <a:lnTo>
                  <a:pt x="959555" y="0"/>
                </a:lnTo>
                <a:lnTo>
                  <a:pt x="0" y="329287"/>
                </a:lnTo>
                <a:lnTo>
                  <a:pt x="0" y="350014"/>
                </a:lnTo>
                <a:lnTo>
                  <a:pt x="1020959" y="0"/>
                </a:lnTo>
                <a:close/>
              </a:path>
            </a:pathLst>
          </a:custGeom>
          <a:solidFill>
            <a:srgbClr val="00A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66750" y="2799079"/>
            <a:ext cx="1079500" cy="371475"/>
          </a:xfrm>
          <a:custGeom>
            <a:avLst/>
            <a:gdLst/>
            <a:ahLst/>
            <a:cxnLst/>
            <a:rect l="l" t="t" r="r" b="b"/>
            <a:pathLst>
              <a:path w="1079500" h="371475">
                <a:moveTo>
                  <a:pt x="1079180" y="0"/>
                </a:moveTo>
                <a:lnTo>
                  <a:pt x="1017320" y="0"/>
                </a:lnTo>
                <a:lnTo>
                  <a:pt x="0" y="349110"/>
                </a:lnTo>
                <a:lnTo>
                  <a:pt x="0" y="371034"/>
                </a:lnTo>
                <a:lnTo>
                  <a:pt x="1079180" y="0"/>
                </a:lnTo>
                <a:close/>
              </a:path>
            </a:pathLst>
          </a:custGeom>
          <a:solidFill>
            <a:srgbClr val="00A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66750" y="2799079"/>
            <a:ext cx="1139190" cy="391160"/>
          </a:xfrm>
          <a:custGeom>
            <a:avLst/>
            <a:gdLst/>
            <a:ahLst/>
            <a:cxnLst/>
            <a:rect l="l" t="t" r="r" b="b"/>
            <a:pathLst>
              <a:path w="1139189" h="391160">
                <a:moveTo>
                  <a:pt x="1139091" y="0"/>
                </a:moveTo>
                <a:lnTo>
                  <a:pt x="1074936" y="0"/>
                </a:lnTo>
                <a:lnTo>
                  <a:pt x="0" y="368519"/>
                </a:lnTo>
                <a:lnTo>
                  <a:pt x="0" y="390897"/>
                </a:lnTo>
                <a:lnTo>
                  <a:pt x="1139091" y="0"/>
                </a:lnTo>
                <a:close/>
              </a:path>
            </a:pathLst>
          </a:custGeom>
          <a:solidFill>
            <a:srgbClr val="00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66750" y="2799079"/>
            <a:ext cx="1196975" cy="405765"/>
          </a:xfrm>
          <a:custGeom>
            <a:avLst/>
            <a:gdLst/>
            <a:ahLst/>
            <a:cxnLst/>
            <a:rect l="l" t="t" r="r" b="b"/>
            <a:pathLst>
              <a:path w="1196975" h="405764">
                <a:moveTo>
                  <a:pt x="1196754" y="0"/>
                </a:moveTo>
                <a:lnTo>
                  <a:pt x="1132723" y="0"/>
                </a:lnTo>
                <a:lnTo>
                  <a:pt x="0" y="388330"/>
                </a:lnTo>
                <a:lnTo>
                  <a:pt x="0" y="391160"/>
                </a:lnTo>
                <a:lnTo>
                  <a:pt x="8929" y="403621"/>
                </a:lnTo>
                <a:lnTo>
                  <a:pt x="13691" y="405588"/>
                </a:lnTo>
                <a:lnTo>
                  <a:pt x="1196754" y="0"/>
                </a:lnTo>
                <a:close/>
              </a:path>
            </a:pathLst>
          </a:custGeom>
          <a:solidFill>
            <a:srgbClr val="00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77606" y="2799079"/>
            <a:ext cx="1243965" cy="415290"/>
          </a:xfrm>
          <a:custGeom>
            <a:avLst/>
            <a:gdLst/>
            <a:ahLst/>
            <a:cxnLst/>
            <a:rect l="l" t="t" r="r" b="b"/>
            <a:pathLst>
              <a:path w="1243964" h="415289">
                <a:moveTo>
                  <a:pt x="1243685" y="0"/>
                </a:moveTo>
                <a:lnTo>
                  <a:pt x="1178489" y="0"/>
                </a:lnTo>
                <a:lnTo>
                  <a:pt x="0" y="404417"/>
                </a:lnTo>
                <a:lnTo>
                  <a:pt x="18534" y="412072"/>
                </a:lnTo>
                <a:lnTo>
                  <a:pt x="32323" y="415290"/>
                </a:lnTo>
                <a:lnTo>
                  <a:pt x="1243685" y="0"/>
                </a:lnTo>
                <a:close/>
              </a:path>
            </a:pathLst>
          </a:custGeom>
          <a:solidFill>
            <a:srgbClr val="00A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06119" y="2799079"/>
            <a:ext cx="1271905" cy="421640"/>
          </a:xfrm>
          <a:custGeom>
            <a:avLst/>
            <a:gdLst/>
            <a:ahLst/>
            <a:cxnLst/>
            <a:rect l="l" t="t" r="r" b="b"/>
            <a:pathLst>
              <a:path w="1271905" h="421639">
                <a:moveTo>
                  <a:pt x="1271746" y="0"/>
                </a:moveTo>
                <a:lnTo>
                  <a:pt x="1207657" y="0"/>
                </a:lnTo>
                <a:lnTo>
                  <a:pt x="0" y="414020"/>
                </a:lnTo>
                <a:lnTo>
                  <a:pt x="20075" y="418553"/>
                </a:lnTo>
                <a:lnTo>
                  <a:pt x="30281" y="420449"/>
                </a:lnTo>
                <a:lnTo>
                  <a:pt x="44290" y="421221"/>
                </a:lnTo>
                <a:lnTo>
                  <a:pt x="1271746" y="0"/>
                </a:lnTo>
                <a:close/>
              </a:path>
            </a:pathLst>
          </a:custGeom>
          <a:solidFill>
            <a:srgbClr val="00A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47118" y="2799079"/>
            <a:ext cx="1289050" cy="422909"/>
          </a:xfrm>
          <a:custGeom>
            <a:avLst/>
            <a:gdLst/>
            <a:ahLst/>
            <a:cxnLst/>
            <a:rect l="l" t="t" r="r" b="b"/>
            <a:pathLst>
              <a:path w="1289050" h="422910">
                <a:moveTo>
                  <a:pt x="1288618" y="0"/>
                </a:moveTo>
                <a:lnTo>
                  <a:pt x="1224624" y="0"/>
                </a:lnTo>
                <a:lnTo>
                  <a:pt x="0" y="421040"/>
                </a:lnTo>
                <a:lnTo>
                  <a:pt x="33931" y="422910"/>
                </a:lnTo>
                <a:lnTo>
                  <a:pt x="59762" y="422910"/>
                </a:lnTo>
                <a:lnTo>
                  <a:pt x="1288618" y="0"/>
                </a:lnTo>
                <a:close/>
              </a:path>
            </a:pathLst>
          </a:custGeom>
          <a:solidFill>
            <a:srgbClr val="00A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99445" y="2799079"/>
            <a:ext cx="1296035" cy="422909"/>
          </a:xfrm>
          <a:custGeom>
            <a:avLst/>
            <a:gdLst/>
            <a:ahLst/>
            <a:cxnLst/>
            <a:rect l="l" t="t" r="r" b="b"/>
            <a:pathLst>
              <a:path w="1296035" h="422910">
                <a:moveTo>
                  <a:pt x="1283355" y="0"/>
                </a:moveTo>
                <a:lnTo>
                  <a:pt x="1232376" y="0"/>
                </a:lnTo>
                <a:lnTo>
                  <a:pt x="0" y="422910"/>
                </a:lnTo>
                <a:lnTo>
                  <a:pt x="60476" y="422910"/>
                </a:lnTo>
                <a:lnTo>
                  <a:pt x="1295630" y="676"/>
                </a:lnTo>
                <a:lnTo>
                  <a:pt x="1283355" y="0"/>
                </a:lnTo>
                <a:close/>
              </a:path>
            </a:pathLst>
          </a:custGeom>
          <a:solidFill>
            <a:srgbClr val="00A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57209" y="2799402"/>
            <a:ext cx="1282700" cy="422909"/>
          </a:xfrm>
          <a:custGeom>
            <a:avLst/>
            <a:gdLst/>
            <a:ahLst/>
            <a:cxnLst/>
            <a:rect l="l" t="t" r="r" b="b"/>
            <a:pathLst>
              <a:path w="1282700" h="422910">
                <a:moveTo>
                  <a:pt x="1231437" y="0"/>
                </a:moveTo>
                <a:lnTo>
                  <a:pt x="0" y="422587"/>
                </a:lnTo>
                <a:lnTo>
                  <a:pt x="64005" y="422587"/>
                </a:lnTo>
                <a:lnTo>
                  <a:pt x="1282547" y="4425"/>
                </a:lnTo>
                <a:lnTo>
                  <a:pt x="1270238" y="2138"/>
                </a:lnTo>
                <a:lnTo>
                  <a:pt x="1231437" y="0"/>
                </a:lnTo>
                <a:close/>
              </a:path>
            </a:pathLst>
          </a:custGeom>
          <a:solidFill>
            <a:srgbClr val="00A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913770" y="2803074"/>
            <a:ext cx="1259840" cy="419100"/>
          </a:xfrm>
          <a:custGeom>
            <a:avLst/>
            <a:gdLst/>
            <a:ahLst/>
            <a:cxnLst/>
            <a:rect l="l" t="t" r="r" b="b"/>
            <a:pathLst>
              <a:path w="1259839" h="419100">
                <a:moveTo>
                  <a:pt x="1221935" y="0"/>
                </a:moveTo>
                <a:lnTo>
                  <a:pt x="0" y="418915"/>
                </a:lnTo>
                <a:lnTo>
                  <a:pt x="65210" y="418915"/>
                </a:lnTo>
                <a:lnTo>
                  <a:pt x="1259415" y="9104"/>
                </a:lnTo>
                <a:lnTo>
                  <a:pt x="1249992" y="5212"/>
                </a:lnTo>
                <a:lnTo>
                  <a:pt x="1221935" y="0"/>
                </a:lnTo>
                <a:close/>
              </a:path>
            </a:pathLst>
          </a:custGeom>
          <a:solidFill>
            <a:srgbClr val="00A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971469" y="2810771"/>
            <a:ext cx="1221740" cy="411480"/>
          </a:xfrm>
          <a:custGeom>
            <a:avLst/>
            <a:gdLst/>
            <a:ahLst/>
            <a:cxnLst/>
            <a:rect l="l" t="t" r="r" b="b"/>
            <a:pathLst>
              <a:path w="1221739" h="411480">
                <a:moveTo>
                  <a:pt x="1198307" y="0"/>
                </a:moveTo>
                <a:lnTo>
                  <a:pt x="0" y="411218"/>
                </a:lnTo>
                <a:lnTo>
                  <a:pt x="64118" y="411218"/>
                </a:lnTo>
                <a:lnTo>
                  <a:pt x="1221580" y="14406"/>
                </a:lnTo>
                <a:lnTo>
                  <a:pt x="1216700" y="7596"/>
                </a:lnTo>
                <a:lnTo>
                  <a:pt x="1198307" y="0"/>
                </a:lnTo>
                <a:close/>
              </a:path>
            </a:pathLst>
          </a:custGeom>
          <a:solidFill>
            <a:srgbClr val="00A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032607" y="2823129"/>
            <a:ext cx="1164590" cy="399415"/>
          </a:xfrm>
          <a:custGeom>
            <a:avLst/>
            <a:gdLst/>
            <a:ahLst/>
            <a:cxnLst/>
            <a:rect l="l" t="t" r="r" b="b"/>
            <a:pathLst>
              <a:path w="1164589" h="399414">
                <a:moveTo>
                  <a:pt x="1158974" y="0"/>
                </a:moveTo>
                <a:lnTo>
                  <a:pt x="0" y="398860"/>
                </a:lnTo>
                <a:lnTo>
                  <a:pt x="60767" y="398860"/>
                </a:lnTo>
                <a:lnTo>
                  <a:pt x="1164492" y="20471"/>
                </a:lnTo>
                <a:lnTo>
                  <a:pt x="1164492" y="7700"/>
                </a:lnTo>
                <a:lnTo>
                  <a:pt x="1158974" y="0"/>
                </a:lnTo>
                <a:close/>
              </a:path>
            </a:pathLst>
          </a:custGeom>
          <a:solidFill>
            <a:srgbClr val="00A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090700" y="2842311"/>
            <a:ext cx="1106805" cy="379730"/>
          </a:xfrm>
          <a:custGeom>
            <a:avLst/>
            <a:gdLst/>
            <a:ahLst/>
            <a:cxnLst/>
            <a:rect l="l" t="t" r="r" b="b"/>
            <a:pathLst>
              <a:path w="1106805" h="379730">
                <a:moveTo>
                  <a:pt x="1106399" y="0"/>
                </a:moveTo>
                <a:lnTo>
                  <a:pt x="0" y="379678"/>
                </a:lnTo>
                <a:lnTo>
                  <a:pt x="60304" y="379678"/>
                </a:lnTo>
                <a:lnTo>
                  <a:pt x="1106399" y="20694"/>
                </a:lnTo>
                <a:lnTo>
                  <a:pt x="1106399" y="0"/>
                </a:lnTo>
                <a:close/>
              </a:path>
            </a:pathLst>
          </a:custGeom>
          <a:solidFill>
            <a:srgbClr val="01A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147195" y="2861698"/>
            <a:ext cx="1050290" cy="360680"/>
          </a:xfrm>
          <a:custGeom>
            <a:avLst/>
            <a:gdLst/>
            <a:ahLst/>
            <a:cxnLst/>
            <a:rect l="l" t="t" r="r" b="b"/>
            <a:pathLst>
              <a:path w="1050289" h="360680">
                <a:moveTo>
                  <a:pt x="1049904" y="0"/>
                </a:moveTo>
                <a:lnTo>
                  <a:pt x="0" y="360291"/>
                </a:lnTo>
                <a:lnTo>
                  <a:pt x="63658" y="360291"/>
                </a:lnTo>
                <a:lnTo>
                  <a:pt x="1049904" y="21209"/>
                </a:lnTo>
                <a:lnTo>
                  <a:pt x="1049904" y="0"/>
                </a:lnTo>
                <a:close/>
              </a:path>
            </a:pathLst>
          </a:custGeom>
          <a:solidFill>
            <a:srgbClr val="019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204960" y="2881521"/>
            <a:ext cx="992505" cy="340995"/>
          </a:xfrm>
          <a:custGeom>
            <a:avLst/>
            <a:gdLst/>
            <a:ahLst/>
            <a:cxnLst/>
            <a:rect l="l" t="t" r="r" b="b"/>
            <a:pathLst>
              <a:path w="992505" h="340994">
                <a:moveTo>
                  <a:pt x="992139" y="0"/>
                </a:moveTo>
                <a:lnTo>
                  <a:pt x="0" y="340468"/>
                </a:lnTo>
                <a:lnTo>
                  <a:pt x="64209" y="340468"/>
                </a:lnTo>
                <a:lnTo>
                  <a:pt x="992139" y="22347"/>
                </a:lnTo>
                <a:lnTo>
                  <a:pt x="992139" y="0"/>
                </a:lnTo>
                <a:close/>
              </a:path>
            </a:pathLst>
          </a:custGeom>
          <a:solidFill>
            <a:srgbClr val="019E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262725" y="2901344"/>
            <a:ext cx="934719" cy="320675"/>
          </a:xfrm>
          <a:custGeom>
            <a:avLst/>
            <a:gdLst/>
            <a:ahLst/>
            <a:cxnLst/>
            <a:rect l="l" t="t" r="r" b="b"/>
            <a:pathLst>
              <a:path w="934719" h="320675">
                <a:moveTo>
                  <a:pt x="934374" y="0"/>
                </a:moveTo>
                <a:lnTo>
                  <a:pt x="0" y="320645"/>
                </a:lnTo>
                <a:lnTo>
                  <a:pt x="64005" y="320645"/>
                </a:lnTo>
                <a:lnTo>
                  <a:pt x="934374" y="21964"/>
                </a:lnTo>
                <a:lnTo>
                  <a:pt x="934374" y="0"/>
                </a:lnTo>
                <a:close/>
              </a:path>
            </a:pathLst>
          </a:custGeom>
          <a:solidFill>
            <a:srgbClr val="019D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322490" y="2921289"/>
            <a:ext cx="875030" cy="300990"/>
          </a:xfrm>
          <a:custGeom>
            <a:avLst/>
            <a:gdLst/>
            <a:ahLst/>
            <a:cxnLst/>
            <a:rect l="l" t="t" r="r" b="b"/>
            <a:pathLst>
              <a:path w="875030" h="300989">
                <a:moveTo>
                  <a:pt x="874609" y="0"/>
                </a:moveTo>
                <a:lnTo>
                  <a:pt x="0" y="300700"/>
                </a:lnTo>
                <a:lnTo>
                  <a:pt x="60983" y="300700"/>
                </a:lnTo>
                <a:lnTo>
                  <a:pt x="874609" y="21765"/>
                </a:lnTo>
                <a:lnTo>
                  <a:pt x="874609" y="0"/>
                </a:lnTo>
                <a:close/>
              </a:path>
            </a:pathLst>
          </a:custGeom>
          <a:solidFill>
            <a:srgbClr val="019C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377698" y="2941604"/>
            <a:ext cx="819785" cy="280670"/>
          </a:xfrm>
          <a:custGeom>
            <a:avLst/>
            <a:gdLst/>
            <a:ahLst/>
            <a:cxnLst/>
            <a:rect l="l" t="t" r="r" b="b"/>
            <a:pathLst>
              <a:path w="819785" h="280669">
                <a:moveTo>
                  <a:pt x="819401" y="0"/>
                </a:moveTo>
                <a:lnTo>
                  <a:pt x="0" y="280385"/>
                </a:lnTo>
                <a:lnTo>
                  <a:pt x="63562" y="280385"/>
                </a:lnTo>
                <a:lnTo>
                  <a:pt x="819401" y="21261"/>
                </a:lnTo>
                <a:lnTo>
                  <a:pt x="819401" y="0"/>
                </a:lnTo>
                <a:close/>
              </a:path>
            </a:pathLst>
          </a:custGeom>
          <a:solidFill>
            <a:srgbClr val="019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437669" y="2960632"/>
            <a:ext cx="759460" cy="261620"/>
          </a:xfrm>
          <a:custGeom>
            <a:avLst/>
            <a:gdLst/>
            <a:ahLst/>
            <a:cxnLst/>
            <a:rect l="l" t="t" r="r" b="b"/>
            <a:pathLst>
              <a:path w="759460" h="261619">
                <a:moveTo>
                  <a:pt x="759430" y="0"/>
                </a:moveTo>
                <a:lnTo>
                  <a:pt x="0" y="261357"/>
                </a:lnTo>
                <a:lnTo>
                  <a:pt x="63931" y="261357"/>
                </a:lnTo>
                <a:lnTo>
                  <a:pt x="759430" y="22002"/>
                </a:lnTo>
                <a:lnTo>
                  <a:pt x="759430" y="0"/>
                </a:lnTo>
                <a:close/>
              </a:path>
            </a:pathLst>
          </a:custGeom>
          <a:solidFill>
            <a:srgbClr val="019A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496216" y="2981470"/>
            <a:ext cx="701040" cy="240665"/>
          </a:xfrm>
          <a:custGeom>
            <a:avLst/>
            <a:gdLst/>
            <a:ahLst/>
            <a:cxnLst/>
            <a:rect l="l" t="t" r="r" b="b"/>
            <a:pathLst>
              <a:path w="701039" h="240664">
                <a:moveTo>
                  <a:pt x="700883" y="0"/>
                </a:moveTo>
                <a:lnTo>
                  <a:pt x="0" y="240519"/>
                </a:lnTo>
                <a:lnTo>
                  <a:pt x="64005" y="240519"/>
                </a:lnTo>
                <a:lnTo>
                  <a:pt x="700883" y="21964"/>
                </a:lnTo>
                <a:lnTo>
                  <a:pt x="700883" y="0"/>
                </a:lnTo>
                <a:close/>
              </a:path>
            </a:pathLst>
          </a:custGeom>
          <a:solidFill>
            <a:srgbClr val="0199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553024" y="3001182"/>
            <a:ext cx="644525" cy="220979"/>
          </a:xfrm>
          <a:custGeom>
            <a:avLst/>
            <a:gdLst/>
            <a:ahLst/>
            <a:cxnLst/>
            <a:rect l="l" t="t" r="r" b="b"/>
            <a:pathLst>
              <a:path w="644525" h="220980">
                <a:moveTo>
                  <a:pt x="644075" y="0"/>
                </a:moveTo>
                <a:lnTo>
                  <a:pt x="0" y="220807"/>
                </a:lnTo>
                <a:lnTo>
                  <a:pt x="529775" y="220807"/>
                </a:lnTo>
                <a:lnTo>
                  <a:pt x="574424" y="218347"/>
                </a:lnTo>
                <a:lnTo>
                  <a:pt x="610738" y="211600"/>
                </a:lnTo>
                <a:lnTo>
                  <a:pt x="635145" y="201519"/>
                </a:lnTo>
                <a:lnTo>
                  <a:pt x="644075" y="189057"/>
                </a:lnTo>
                <a:lnTo>
                  <a:pt x="644075" y="0"/>
                </a:lnTo>
                <a:close/>
              </a:path>
            </a:pathLst>
          </a:custGeom>
          <a:solidFill>
            <a:srgbClr val="0199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461260" y="2672079"/>
            <a:ext cx="745490" cy="412750"/>
          </a:xfrm>
          <a:custGeom>
            <a:avLst/>
            <a:gdLst/>
            <a:ahLst/>
            <a:cxnLst/>
            <a:rect l="l" t="t" r="r" b="b"/>
            <a:pathLst>
              <a:path w="745489" h="412750">
                <a:moveTo>
                  <a:pt x="513079" y="0"/>
                </a:moveTo>
                <a:lnTo>
                  <a:pt x="513079" y="143510"/>
                </a:lnTo>
                <a:lnTo>
                  <a:pt x="0" y="143510"/>
                </a:lnTo>
                <a:lnTo>
                  <a:pt x="0" y="270510"/>
                </a:lnTo>
                <a:lnTo>
                  <a:pt x="511809" y="270510"/>
                </a:lnTo>
                <a:lnTo>
                  <a:pt x="511809" y="412750"/>
                </a:lnTo>
                <a:lnTo>
                  <a:pt x="745489" y="207010"/>
                </a:lnTo>
                <a:lnTo>
                  <a:pt x="513079" y="0"/>
                </a:lnTo>
                <a:close/>
              </a:path>
            </a:pathLst>
          </a:custGeom>
          <a:solidFill>
            <a:srgbClr val="619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200400" y="1741170"/>
            <a:ext cx="1950720" cy="28740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263900" y="1805939"/>
            <a:ext cx="1758950" cy="2679700"/>
          </a:xfrm>
          <a:custGeom>
            <a:avLst/>
            <a:gdLst/>
            <a:ahLst/>
            <a:cxnLst/>
            <a:rect l="l" t="t" r="r" b="b"/>
            <a:pathLst>
              <a:path w="1758950" h="2679700">
                <a:moveTo>
                  <a:pt x="1758950" y="0"/>
                </a:moveTo>
                <a:lnTo>
                  <a:pt x="0" y="0"/>
                </a:lnTo>
                <a:lnTo>
                  <a:pt x="0" y="2679700"/>
                </a:lnTo>
                <a:lnTo>
                  <a:pt x="1758950" y="2679700"/>
                </a:lnTo>
                <a:lnTo>
                  <a:pt x="175895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263900" y="1805939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FBF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263900" y="1809114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6350">
            <a:solidFill>
              <a:srgbClr val="FFBE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263900" y="1815464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6350">
            <a:solidFill>
              <a:srgbClr val="FFBD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263900" y="1821814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6350">
            <a:solidFill>
              <a:srgbClr val="FDBC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263900" y="182880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20">
            <a:solidFill>
              <a:srgbClr val="FDBB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263900" y="183515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20">
            <a:solidFill>
              <a:srgbClr val="FDBA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263900" y="184150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20">
            <a:solidFill>
              <a:srgbClr val="FDB9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263900" y="184785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20">
            <a:solidFill>
              <a:srgbClr val="FDB8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263900" y="185420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20">
            <a:solidFill>
              <a:srgbClr val="FDB7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263900" y="186055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20">
            <a:solidFill>
              <a:srgbClr val="FDB6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263900" y="186690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20">
            <a:solidFill>
              <a:srgbClr val="FCB5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263900" y="187325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20">
            <a:solidFill>
              <a:srgbClr val="FCB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263900" y="187960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20">
            <a:solidFill>
              <a:srgbClr val="FCB31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263900" y="1886585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6350">
            <a:solidFill>
              <a:srgbClr val="FCB21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263900" y="1892935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6350">
            <a:solidFill>
              <a:srgbClr val="FCB11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263900" y="1899285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6350">
            <a:solidFill>
              <a:srgbClr val="FCB11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263900" y="1905635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6350">
            <a:solidFill>
              <a:srgbClr val="FCB0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263900" y="191262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19">
            <a:solidFill>
              <a:srgbClr val="FBAF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263900" y="191897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19">
            <a:solidFill>
              <a:srgbClr val="FBAE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263900" y="192532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19">
            <a:solidFill>
              <a:srgbClr val="FBAD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263900" y="193167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19">
            <a:solidFill>
              <a:srgbClr val="FBAC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263900" y="193802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19">
            <a:solidFill>
              <a:srgbClr val="FBAB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263900" y="194437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19">
            <a:solidFill>
              <a:srgbClr val="FBAA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263900" y="195072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19">
            <a:solidFill>
              <a:srgbClr val="FBA9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263900" y="195707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19">
            <a:solidFill>
              <a:srgbClr val="FAA8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263900" y="196342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19">
            <a:solidFill>
              <a:srgbClr val="FAA7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263900" y="196977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19">
            <a:solidFill>
              <a:srgbClr val="FAA6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263900" y="197612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19">
            <a:solidFill>
              <a:srgbClr val="FAA5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263900" y="198247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19">
            <a:solidFill>
              <a:srgbClr val="FAA4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263900" y="1990089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20">
            <a:solidFill>
              <a:srgbClr val="FAA3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263900" y="1995804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6350">
            <a:solidFill>
              <a:srgbClr val="F9A2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263900" y="2002154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6350">
            <a:solidFill>
              <a:srgbClr val="F9A1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263900" y="2009139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20">
            <a:solidFill>
              <a:srgbClr val="F9A0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263900" y="2015489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20">
            <a:solidFill>
              <a:srgbClr val="F99F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263900" y="2021839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20">
            <a:solidFill>
              <a:srgbClr val="F99E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263900" y="2028189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20">
            <a:solidFill>
              <a:srgbClr val="F99D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263900" y="2034539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20">
            <a:solidFill>
              <a:srgbClr val="F99C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263900" y="2040889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20">
            <a:solidFill>
              <a:srgbClr val="F89B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263900" y="2047239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20">
            <a:solidFill>
              <a:srgbClr val="F89A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263900" y="2053589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20">
            <a:solidFill>
              <a:srgbClr val="F899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263900" y="2059939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20">
            <a:solidFill>
              <a:srgbClr val="F899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263900" y="2066925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6350">
            <a:solidFill>
              <a:srgbClr val="F897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263900" y="2073275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6350">
            <a:solidFill>
              <a:srgbClr val="F896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263900" y="2079625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6350">
            <a:solidFill>
              <a:srgbClr val="F895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263900" y="208661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20">
            <a:solidFill>
              <a:srgbClr val="F794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263900" y="209296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20">
            <a:solidFill>
              <a:srgbClr val="F793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263900" y="209931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20">
            <a:solidFill>
              <a:srgbClr val="F792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263900" y="210566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20">
            <a:solidFill>
              <a:srgbClr val="F79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263900" y="211201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20">
            <a:solidFill>
              <a:srgbClr val="F79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3263900" y="211836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20">
            <a:solidFill>
              <a:srgbClr val="F790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3263900" y="212471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20">
            <a:solidFill>
              <a:srgbClr val="F7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3263900" y="213106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20">
            <a:solidFill>
              <a:srgbClr val="F68E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3263900" y="213741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20">
            <a:solidFill>
              <a:srgbClr val="F68D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3263900" y="214376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20">
            <a:solidFill>
              <a:srgbClr val="F68C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3263900" y="2150745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6350">
            <a:solidFill>
              <a:srgbClr val="F68B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3263900" y="2157095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6350">
            <a:solidFill>
              <a:srgbClr val="F68A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3263900" y="2163445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6350">
            <a:solidFill>
              <a:srgbClr val="F689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3263900" y="2170429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19">
            <a:solidFill>
              <a:srgbClr val="F68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3263900" y="2176779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19">
            <a:solidFill>
              <a:srgbClr val="F587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3263900" y="2183129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19">
            <a:solidFill>
              <a:srgbClr val="F586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3263900" y="2189479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19">
            <a:solidFill>
              <a:srgbClr val="F585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3263900" y="2195829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19">
            <a:solidFill>
              <a:srgbClr val="F584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3263900" y="2202179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19">
            <a:solidFill>
              <a:srgbClr val="F583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3263900" y="2208529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19">
            <a:solidFill>
              <a:srgbClr val="F58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3263900" y="2214879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19">
            <a:solidFill>
              <a:srgbClr val="F581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3263900" y="2221229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19">
            <a:solidFill>
              <a:srgbClr val="F480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3263900" y="2228214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6350">
            <a:solidFill>
              <a:srgbClr val="F47F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3263900" y="2234564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6350">
            <a:solidFill>
              <a:srgbClr val="F47E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3263900" y="2240914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6350">
            <a:solidFill>
              <a:srgbClr val="F47D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3263900" y="224790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20">
            <a:solidFill>
              <a:srgbClr val="F47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3263900" y="225425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20">
            <a:solidFill>
              <a:srgbClr val="F47B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3263900" y="226060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20">
            <a:solidFill>
              <a:srgbClr val="F47A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3263900" y="226695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20">
            <a:solidFill>
              <a:srgbClr val="F37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3263900" y="227330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20">
            <a:solidFill>
              <a:srgbClr val="F378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263900" y="227965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20">
            <a:solidFill>
              <a:srgbClr val="F377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3263900" y="228600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20">
            <a:solidFill>
              <a:srgbClr val="F376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3263900" y="229235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20">
            <a:solidFill>
              <a:srgbClr val="F375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3263900" y="229870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20">
            <a:solidFill>
              <a:srgbClr val="F374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3263900" y="230505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20">
            <a:solidFill>
              <a:srgbClr val="F273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3263900" y="2312035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6350">
            <a:solidFill>
              <a:srgbClr val="F273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263900" y="231775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20">
            <a:solidFill>
              <a:srgbClr val="F272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3263900" y="232410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20">
            <a:solidFill>
              <a:srgbClr val="F271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3263900" y="233172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7619">
            <a:solidFill>
              <a:srgbClr val="F270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3263900" y="4436109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FC0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3263900" y="4436745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FBF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3263900" y="4436745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FBE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3263900" y="4438015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FBD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3263900" y="4438015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DBC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3263900" y="443865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DBB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3263900" y="4439284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DBA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3263900" y="443992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DB9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3263900" y="4440554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DB8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3263900" y="444119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DB7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3263900" y="444119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DB6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3263900" y="4441825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CB5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3263900" y="4442459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CB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3263900" y="4443095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CB31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263900" y="4443729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CB21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263900" y="4444365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CB11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263900" y="444500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CB11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263900" y="4445634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CB0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263900" y="444627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BAF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263900" y="444627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BAE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263900" y="4446904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BAD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263900" y="444754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BAC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263900" y="4448175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BAB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263900" y="4448809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BAA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263900" y="4449445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BA9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263900" y="4450079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AA8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263900" y="4450079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AA7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263900" y="4450715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AA6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3263900" y="445135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AA5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3263900" y="4451984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AA4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263900" y="445262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AA3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263900" y="4453254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9A2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3263900" y="4453254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9A1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263900" y="4454525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9A0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3263900" y="4454525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99F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3263900" y="4455159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99E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263900" y="4455795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99D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3263900" y="4456429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99C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3263900" y="4457065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89B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263900" y="445770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89A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3263900" y="445770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899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3263900" y="4458334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899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263900" y="445897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897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3263900" y="4459604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896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3263900" y="446024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895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3263900" y="4460875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794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3263900" y="4461509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793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3263900" y="4462145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792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3263900" y="4462779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79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3263900" y="4462779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791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3263900" y="4463415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790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3263900" y="446405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78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3263900" y="4464684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68E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3263900" y="446532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68D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3263900" y="4465954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68C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3263900" y="446659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68B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3263900" y="4467225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68A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3263900" y="4467859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689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3263900" y="4467859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688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3263900" y="4468495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587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3263900" y="4469129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586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3263900" y="4469765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585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3263900" y="4469765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584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3263900" y="4471034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583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3263900" y="4471034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58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3263900" y="447167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581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3263900" y="4472304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480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3263900" y="447294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47F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3263900" y="4473575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47E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3263900" y="4474209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47D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3263900" y="4474209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47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3263900" y="4474845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47B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3263900" y="4475479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47A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3263900" y="4476115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37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3263900" y="447675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378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3263900" y="4477384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377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3263900" y="447802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376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3263900" y="4478654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375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3263900" y="447929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374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3263900" y="447929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273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3263900" y="4479925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273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3263900" y="4480559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272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3263900" y="4481195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271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3263900" y="4481829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270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3263900" y="4482465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26F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3263900" y="448310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26E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3263900" y="4483734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16D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3263900" y="448437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16C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3263900" y="448437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16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3263900" y="4485004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16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3263900" y="448564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F169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5181600" y="1741170"/>
            <a:ext cx="1950720" cy="28740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5248909" y="1805939"/>
            <a:ext cx="1760220" cy="2679700"/>
          </a:xfrm>
          <a:custGeom>
            <a:avLst/>
            <a:gdLst/>
            <a:ahLst/>
            <a:cxnLst/>
            <a:rect l="l" t="t" r="r" b="b"/>
            <a:pathLst>
              <a:path w="1760220" h="2679700">
                <a:moveTo>
                  <a:pt x="1760219" y="0"/>
                </a:moveTo>
                <a:lnTo>
                  <a:pt x="0" y="0"/>
                </a:lnTo>
                <a:lnTo>
                  <a:pt x="0" y="2679700"/>
                </a:lnTo>
                <a:lnTo>
                  <a:pt x="1760219" y="2679700"/>
                </a:lnTo>
                <a:lnTo>
                  <a:pt x="1760219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5248909" y="4461509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19" y="0"/>
                </a:lnTo>
              </a:path>
            </a:pathLst>
          </a:custGeom>
          <a:ln w="3175">
            <a:solidFill>
              <a:srgbClr val="E5310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5248909" y="4465320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19" y="0"/>
                </a:lnTo>
              </a:path>
            </a:pathLst>
          </a:custGeom>
          <a:ln w="3175">
            <a:solidFill>
              <a:srgbClr val="E22B0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5248909" y="4465320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19" y="0"/>
                </a:lnTo>
              </a:path>
            </a:pathLst>
          </a:custGeom>
          <a:ln w="3175">
            <a:solidFill>
              <a:srgbClr val="E12A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5248909" y="4465954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19" y="0"/>
                </a:lnTo>
              </a:path>
            </a:pathLst>
          </a:custGeom>
          <a:ln w="3175">
            <a:solidFill>
              <a:srgbClr val="E129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5248909" y="4466590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19" y="0"/>
                </a:lnTo>
              </a:path>
            </a:pathLst>
          </a:custGeom>
          <a:ln w="3175">
            <a:solidFill>
              <a:srgbClr val="E028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5248909" y="4467225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19" y="0"/>
                </a:lnTo>
              </a:path>
            </a:pathLst>
          </a:custGeom>
          <a:ln w="3175">
            <a:solidFill>
              <a:srgbClr val="E027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5248909" y="4467859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19" y="0"/>
                </a:lnTo>
              </a:path>
            </a:pathLst>
          </a:custGeom>
          <a:ln w="3175">
            <a:solidFill>
              <a:srgbClr val="DF27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5248909" y="4467859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19" y="0"/>
                </a:lnTo>
              </a:path>
            </a:pathLst>
          </a:custGeom>
          <a:ln w="3175">
            <a:solidFill>
              <a:srgbClr val="DF26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5248909" y="4468495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19" y="0"/>
                </a:lnTo>
              </a:path>
            </a:pathLst>
          </a:custGeom>
          <a:ln w="3175">
            <a:solidFill>
              <a:srgbClr val="DE25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5248909" y="4469129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19" y="0"/>
                </a:lnTo>
              </a:path>
            </a:pathLst>
          </a:custGeom>
          <a:ln w="3175">
            <a:solidFill>
              <a:srgbClr val="DE24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5248909" y="4469129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19" y="0"/>
                </a:lnTo>
              </a:path>
            </a:pathLst>
          </a:custGeom>
          <a:ln w="3175">
            <a:solidFill>
              <a:srgbClr val="DD23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5248909" y="4469765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19" y="0"/>
                </a:lnTo>
              </a:path>
            </a:pathLst>
          </a:custGeom>
          <a:ln w="3175">
            <a:solidFill>
              <a:srgbClr val="DD22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5248909" y="4470400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19" y="0"/>
                </a:lnTo>
              </a:path>
            </a:pathLst>
          </a:custGeom>
          <a:ln w="3175">
            <a:solidFill>
              <a:srgbClr val="DD2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5248909" y="4471034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19" y="0"/>
                </a:lnTo>
              </a:path>
            </a:pathLst>
          </a:custGeom>
          <a:ln w="3175">
            <a:solidFill>
              <a:srgbClr val="DC20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5248909" y="4471670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19" y="0"/>
                </a:lnTo>
              </a:path>
            </a:pathLst>
          </a:custGeom>
          <a:ln w="3175">
            <a:solidFill>
              <a:srgbClr val="DC20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5248909" y="4471670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19" y="0"/>
                </a:lnTo>
              </a:path>
            </a:pathLst>
          </a:custGeom>
          <a:ln w="3175">
            <a:solidFill>
              <a:srgbClr val="DB1F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5248909" y="4472304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19" y="0"/>
                </a:lnTo>
              </a:path>
            </a:pathLst>
          </a:custGeom>
          <a:ln w="3175">
            <a:solidFill>
              <a:srgbClr val="DB1E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5248909" y="4472940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19" y="0"/>
                </a:lnTo>
              </a:path>
            </a:pathLst>
          </a:custGeom>
          <a:ln w="3175">
            <a:solidFill>
              <a:srgbClr val="DA1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5248909" y="4473575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19" y="0"/>
                </a:lnTo>
              </a:path>
            </a:pathLst>
          </a:custGeom>
          <a:ln w="3175">
            <a:solidFill>
              <a:srgbClr val="DA1C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5248909" y="4474209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19" y="0"/>
                </a:lnTo>
              </a:path>
            </a:pathLst>
          </a:custGeom>
          <a:ln w="3175">
            <a:solidFill>
              <a:srgbClr val="D91B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5248909" y="4474209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19" y="0"/>
                </a:lnTo>
              </a:path>
            </a:pathLst>
          </a:custGeom>
          <a:ln w="3175">
            <a:solidFill>
              <a:srgbClr val="D91A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5248909" y="4474845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19" y="0"/>
                </a:lnTo>
              </a:path>
            </a:pathLst>
          </a:custGeom>
          <a:ln w="3175">
            <a:solidFill>
              <a:srgbClr val="D819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5248909" y="4475479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19" y="0"/>
                </a:lnTo>
              </a:path>
            </a:pathLst>
          </a:custGeom>
          <a:ln w="3175">
            <a:solidFill>
              <a:srgbClr val="D819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5248909" y="4476115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19" y="0"/>
                </a:lnTo>
              </a:path>
            </a:pathLst>
          </a:custGeom>
          <a:ln w="3175">
            <a:solidFill>
              <a:srgbClr val="D718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5248909" y="4476750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19" y="0"/>
                </a:lnTo>
              </a:path>
            </a:pathLst>
          </a:custGeom>
          <a:ln w="3175">
            <a:solidFill>
              <a:srgbClr val="D717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5248909" y="4476750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19" y="0"/>
                </a:lnTo>
              </a:path>
            </a:pathLst>
          </a:custGeom>
          <a:ln w="3175">
            <a:solidFill>
              <a:srgbClr val="D616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5248909" y="4477384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19" y="0"/>
                </a:lnTo>
              </a:path>
            </a:pathLst>
          </a:custGeom>
          <a:ln w="3175">
            <a:solidFill>
              <a:srgbClr val="D615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5248909" y="4478020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19" y="0"/>
                </a:lnTo>
              </a:path>
            </a:pathLst>
          </a:custGeom>
          <a:ln w="3175">
            <a:solidFill>
              <a:srgbClr val="D514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5248909" y="4478654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19" y="0"/>
                </a:lnTo>
              </a:path>
            </a:pathLst>
          </a:custGeom>
          <a:ln w="3175">
            <a:solidFill>
              <a:srgbClr val="D513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5248909" y="4479290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19" y="0"/>
                </a:lnTo>
              </a:path>
            </a:pathLst>
          </a:custGeom>
          <a:ln w="3175">
            <a:solidFill>
              <a:srgbClr val="D412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5248909" y="4479290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19" y="0"/>
                </a:lnTo>
              </a:path>
            </a:pathLst>
          </a:custGeom>
          <a:ln w="3175">
            <a:solidFill>
              <a:srgbClr val="D412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5248909" y="4479925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19" y="0"/>
                </a:lnTo>
              </a:path>
            </a:pathLst>
          </a:custGeom>
          <a:ln w="3175">
            <a:solidFill>
              <a:srgbClr val="D411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5248909" y="4480559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19" y="0"/>
                </a:lnTo>
              </a:path>
            </a:pathLst>
          </a:custGeom>
          <a:ln w="3175">
            <a:solidFill>
              <a:srgbClr val="D310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5248909" y="4481195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19" y="0"/>
                </a:lnTo>
              </a:path>
            </a:pathLst>
          </a:custGeom>
          <a:ln w="3175">
            <a:solidFill>
              <a:srgbClr val="D30F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5248909" y="4481829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19" y="0"/>
                </a:lnTo>
              </a:path>
            </a:pathLst>
          </a:custGeom>
          <a:ln w="3175">
            <a:solidFill>
              <a:srgbClr val="D20E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5248909" y="4481829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19" y="0"/>
                </a:lnTo>
              </a:path>
            </a:pathLst>
          </a:custGeom>
          <a:ln w="3175">
            <a:solidFill>
              <a:srgbClr val="D20D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5248909" y="4482465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19" y="0"/>
                </a:lnTo>
              </a:path>
            </a:pathLst>
          </a:custGeom>
          <a:ln w="3175">
            <a:solidFill>
              <a:srgbClr val="D10C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5248909" y="4483100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19" y="0"/>
                </a:lnTo>
              </a:path>
            </a:pathLst>
          </a:custGeom>
          <a:ln w="3175">
            <a:solidFill>
              <a:srgbClr val="D10B1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5248909" y="4483734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19" y="0"/>
                </a:lnTo>
              </a:path>
            </a:pathLst>
          </a:custGeom>
          <a:ln w="3175">
            <a:solidFill>
              <a:srgbClr val="D00B1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5248909" y="4484370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19" y="0"/>
                </a:lnTo>
              </a:path>
            </a:pathLst>
          </a:custGeom>
          <a:ln w="3175">
            <a:solidFill>
              <a:srgbClr val="D00A1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5248909" y="4485640"/>
            <a:ext cx="1760220" cy="0"/>
          </a:xfrm>
          <a:custGeom>
            <a:avLst/>
            <a:gdLst/>
            <a:ahLst/>
            <a:cxnLst/>
            <a:rect l="l" t="t" r="r" b="b"/>
            <a:pathLst>
              <a:path w="1760220">
                <a:moveTo>
                  <a:pt x="0" y="0"/>
                </a:moveTo>
                <a:lnTo>
                  <a:pt x="1760219" y="0"/>
                </a:lnTo>
              </a:path>
            </a:pathLst>
          </a:custGeom>
          <a:ln w="3175">
            <a:solidFill>
              <a:srgbClr val="CE071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7172959" y="1741170"/>
            <a:ext cx="1950720" cy="28740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7235190" y="1805939"/>
            <a:ext cx="1758950" cy="2679700"/>
          </a:xfrm>
          <a:custGeom>
            <a:avLst/>
            <a:gdLst/>
            <a:ahLst/>
            <a:cxnLst/>
            <a:rect l="l" t="t" r="r" b="b"/>
            <a:pathLst>
              <a:path w="1758950" h="2679700">
                <a:moveTo>
                  <a:pt x="1758950" y="0"/>
                </a:moveTo>
                <a:lnTo>
                  <a:pt x="0" y="0"/>
                </a:lnTo>
                <a:lnTo>
                  <a:pt x="0" y="2679700"/>
                </a:lnTo>
                <a:lnTo>
                  <a:pt x="1758950" y="2679700"/>
                </a:lnTo>
                <a:lnTo>
                  <a:pt x="175895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7235190" y="446405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6E55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7235190" y="446532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6D53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7235190" y="4465954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6D5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7235190" y="446659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6C52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7235190" y="4467225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6B51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7235190" y="4467859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6B51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7235190" y="4468495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6A50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7235190" y="4469129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6A4F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7235190" y="4469765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694E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7235190" y="447040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694E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7235190" y="4471034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684D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7235190" y="447167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674C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7235190" y="4472304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674C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7235190" y="447294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664B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7235190" y="4473575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664A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7235190" y="4474209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664A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7235190" y="4474845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664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7235190" y="4475479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6448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7235190" y="4476115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6348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7235190" y="447675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6347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7235190" y="4477384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624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7235190" y="447802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624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7235190" y="4478654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6145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7235190" y="447929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6144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7235190" y="4479925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604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7235190" y="4480559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5F43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7235190" y="4481195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5F42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7235190" y="4481829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5E42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7235190" y="4482465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5E41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7235190" y="4483100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950" y="0"/>
                </a:lnTo>
              </a:path>
            </a:pathLst>
          </a:custGeom>
          <a:ln w="3175">
            <a:solidFill>
              <a:srgbClr val="5D40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29" name="object 429"/>
          <p:cNvGraphicFramePr>
            <a:graphicFrameLocks noGrp="1"/>
          </p:cNvGraphicFramePr>
          <p:nvPr/>
        </p:nvGraphicFramePr>
        <p:xfrm>
          <a:off x="5209540" y="1794510"/>
          <a:ext cx="1760220" cy="262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3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8740">
                      <a:solidFill>
                        <a:srgbClr val="F95606"/>
                      </a:solidFill>
                      <a:prstDash val="solid"/>
                    </a:lnT>
                    <a:lnB w="6350">
                      <a:solidFill>
                        <a:srgbClr val="EE4109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EE4109"/>
                      </a:solidFill>
                      <a:prstDash val="solid"/>
                    </a:lnT>
                    <a:lnB w="9525">
                      <a:solidFill>
                        <a:srgbClr val="E42E0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E42E0B"/>
                      </a:solidFill>
                      <a:prstDash val="solid"/>
                    </a:lnT>
                    <a:lnB w="53975">
                      <a:solidFill>
                        <a:srgbClr val="E0280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1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3975">
                      <a:solidFill>
                        <a:srgbClr val="E0280C"/>
                      </a:solidFill>
                      <a:prstDash val="solid"/>
                    </a:lnT>
                    <a:lnB w="76200">
                      <a:solidFill>
                        <a:srgbClr val="D30F0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7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565785">
                        <a:lnSpc>
                          <a:spcPct val="100000"/>
                        </a:lnSpc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DATE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51765" marR="113664" indent="13335">
                        <a:lnSpc>
                          <a:spcPts val="2020"/>
                        </a:lnSpc>
                        <a:spcBef>
                          <a:spcPts val="178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SUPPRIMER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76200">
                      <a:solidFill>
                        <a:srgbClr val="D30F0F"/>
                      </a:solidFill>
                      <a:prstDash val="solid"/>
                    </a:lnT>
                    <a:lnB w="3175">
                      <a:solidFill>
                        <a:srgbClr val="CF081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30" name="object 430"/>
          <p:cNvGraphicFramePr>
            <a:graphicFrameLocks noGrp="1"/>
          </p:cNvGraphicFramePr>
          <p:nvPr/>
        </p:nvGraphicFramePr>
        <p:xfrm>
          <a:off x="7223759" y="1800225"/>
          <a:ext cx="1758950" cy="26492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9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826CC4"/>
                      </a:solidFill>
                      <a:prstDash val="solid"/>
                    </a:lnT>
                    <a:lnB w="9525">
                      <a:solidFill>
                        <a:srgbClr val="7E68C1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5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7E68C1"/>
                      </a:solidFill>
                      <a:prstDash val="solid"/>
                    </a:lnT>
                    <a:lnB w="19050">
                      <a:solidFill>
                        <a:srgbClr val="765E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2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765EBA"/>
                      </a:solidFill>
                      <a:prstDash val="solid"/>
                    </a:lnT>
                    <a:lnB w="38100">
                      <a:solidFill>
                        <a:srgbClr val="694EB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0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694EB1"/>
                      </a:solidFill>
                      <a:prstDash val="solid"/>
                    </a:lnT>
                    <a:lnB w="28575">
                      <a:solidFill>
                        <a:srgbClr val="6144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83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34290" marR="154305" indent="29845">
                        <a:lnSpc>
                          <a:spcPct val="187000"/>
                        </a:lnSpc>
                      </a:pPr>
                      <a:r>
                        <a:rPr sz="1800" spc="-13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ES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 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VALIDER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6144AA"/>
                      </a:solidFill>
                      <a:prstDash val="solid"/>
                    </a:lnT>
                    <a:lnB w="3175">
                      <a:solidFill>
                        <a:srgbClr val="5B3E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1" name="object 431"/>
          <p:cNvSpPr txBox="1"/>
          <p:nvPr/>
        </p:nvSpPr>
        <p:spPr>
          <a:xfrm>
            <a:off x="3263900" y="2001520"/>
            <a:ext cx="1758950" cy="3530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19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AJOUT</a:t>
            </a:r>
            <a:endParaRPr sz="1000">
              <a:latin typeface="Arial"/>
              <a:cs typeface="Arial"/>
            </a:endParaRPr>
          </a:p>
          <a:p>
            <a:pPr marL="10160">
              <a:lnSpc>
                <a:spcPct val="100000"/>
              </a:lnSpc>
              <a:spcBef>
                <a:spcPts val="90"/>
              </a:spcBef>
              <a:tabLst>
                <a:tab pos="1758314" algn="l"/>
              </a:tabLst>
            </a:pPr>
            <a:r>
              <a:rPr sz="1000" u="sng" spc="-10" dirty="0">
                <a:solidFill>
                  <a:srgbClr val="FFFFFF"/>
                </a:solidFill>
                <a:uFill>
                  <a:solidFill>
                    <a:srgbClr val="F26F1E"/>
                  </a:solidFill>
                </a:uFill>
                <a:latin typeface="Arial"/>
                <a:cs typeface="Arial"/>
              </a:rPr>
              <a:t>EVENMENT	</a:t>
            </a:r>
            <a:endParaRPr sz="1000">
              <a:latin typeface="Arial"/>
              <a:cs typeface="Arial"/>
            </a:endParaRPr>
          </a:p>
        </p:txBody>
      </p:sp>
      <p:sp>
        <p:nvSpPr>
          <p:cNvPr id="432" name="object 432"/>
          <p:cNvSpPr txBox="1"/>
          <p:nvPr/>
        </p:nvSpPr>
        <p:spPr>
          <a:xfrm>
            <a:off x="3263900" y="2820670"/>
            <a:ext cx="1758950" cy="10693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14300" marR="356235">
              <a:lnSpc>
                <a:spcPts val="2020"/>
              </a:lnSpc>
              <a:spcBef>
                <a:spcPts val="280"/>
              </a:spcBef>
            </a:pPr>
            <a:r>
              <a:rPr sz="1800" spc="-5" dirty="0">
                <a:latin typeface="Arial"/>
                <a:cs typeface="Arial"/>
              </a:rPr>
              <a:t>AIDE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FINAN  MEDECIN  RETIRER  AJOUTER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3" name="object 433"/>
          <p:cNvSpPr/>
          <p:nvPr/>
        </p:nvSpPr>
        <p:spPr>
          <a:xfrm>
            <a:off x="4504690" y="3970020"/>
            <a:ext cx="285750" cy="2857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4128770" y="3976370"/>
            <a:ext cx="285750" cy="2857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3752850" y="3983990"/>
            <a:ext cx="285750" cy="285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3369309" y="3996690"/>
            <a:ext cx="304800" cy="3048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8623300" y="4070350"/>
            <a:ext cx="285750" cy="2857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6338570" y="3925570"/>
            <a:ext cx="628650" cy="4762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4480559" y="3566159"/>
            <a:ext cx="285750" cy="2857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6041390" y="4048759"/>
            <a:ext cx="285750" cy="28575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6647180" y="1948179"/>
            <a:ext cx="285750" cy="2857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8581390" y="1963420"/>
            <a:ext cx="285750" cy="2857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4611370" y="1969770"/>
            <a:ext cx="285750" cy="2857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4265929" y="1977389"/>
            <a:ext cx="285750" cy="28575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4618990" y="2424429"/>
            <a:ext cx="285750" cy="28575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4475479" y="3298190"/>
            <a:ext cx="285750" cy="2857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4640579" y="3023870"/>
            <a:ext cx="285750" cy="2857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7371080" y="2377439"/>
            <a:ext cx="675640" cy="72771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Espace réservé du numéro de diapositive 448">
            <a:extLst>
              <a:ext uri="{FF2B5EF4-FFF2-40B4-BE49-F238E27FC236}">
                <a16:creationId xmlns:a16="http://schemas.microsoft.com/office/drawing/2014/main" id="{84C52336-325E-4727-9BC5-4F22F05AA2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23</a:t>
            </a:fld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7300" y="425450"/>
            <a:ext cx="4505325" cy="10979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CONTEXTE </a:t>
            </a:r>
            <a:r>
              <a:rPr spc="-5" dirty="0"/>
              <a:t>DE </a:t>
            </a:r>
            <a:r>
              <a:rPr dirty="0"/>
              <a:t>LA</a:t>
            </a:r>
            <a:r>
              <a:rPr spc="-35" dirty="0"/>
              <a:t> RÉALISATION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1657" y="1187450"/>
            <a:ext cx="8436610" cy="901593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416559" indent="274320">
              <a:lnSpc>
                <a:spcPct val="150000"/>
              </a:lnSpc>
              <a:spcBef>
                <a:spcPts val="5"/>
              </a:spcBef>
              <a:tabLst>
                <a:tab pos="1521460" algn="l"/>
              </a:tabLst>
            </a:pPr>
            <a:r>
              <a:rPr sz="2000" b="1" spc="-25" dirty="0" err="1">
                <a:latin typeface="Arial"/>
                <a:cs typeface="Arial"/>
              </a:rPr>
              <a:t>Avoir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un proche atteint de la trisomie </a:t>
            </a:r>
            <a:r>
              <a:rPr sz="2000" b="1" dirty="0">
                <a:latin typeface="Arial"/>
                <a:cs typeface="Arial"/>
              </a:rPr>
              <a:t>21 nécessite une </a:t>
            </a:r>
            <a:r>
              <a:rPr sz="2000" b="1" spc="-5" dirty="0">
                <a:latin typeface="Arial"/>
                <a:cs typeface="Arial"/>
              </a:rPr>
              <a:t>attention  </a:t>
            </a:r>
            <a:r>
              <a:rPr lang="en-GB" sz="2000" b="1" spc="-5" dirty="0">
                <a:latin typeface="Arial"/>
                <a:cs typeface="Arial"/>
              </a:rPr>
              <a:t>  </a:t>
            </a:r>
            <a:r>
              <a:rPr sz="2000" b="1" spc="-5" dirty="0" err="1">
                <a:latin typeface="Arial"/>
                <a:cs typeface="Arial"/>
              </a:rPr>
              <a:t>particulière</a:t>
            </a:r>
            <a:r>
              <a:rPr sz="2000" b="1" spc="-5" dirty="0">
                <a:latin typeface="Arial"/>
                <a:cs typeface="Arial"/>
              </a:rPr>
              <a:t>	</a:t>
            </a:r>
            <a:r>
              <a:rPr sz="2000" b="1" dirty="0">
                <a:latin typeface="Arial"/>
                <a:cs typeface="Arial"/>
              </a:rPr>
              <a:t>et </a:t>
            </a:r>
            <a:r>
              <a:rPr sz="2000" b="1" spc="-5" dirty="0">
                <a:latin typeface="Arial"/>
                <a:cs typeface="Arial"/>
              </a:rPr>
              <a:t>impose des mesures </a:t>
            </a:r>
            <a:r>
              <a:rPr sz="2000" b="1" dirty="0">
                <a:latin typeface="Arial"/>
                <a:cs typeface="Arial"/>
              </a:rPr>
              <a:t>de </a:t>
            </a:r>
            <a:r>
              <a:rPr sz="2000" b="1" spc="-5" dirty="0">
                <a:latin typeface="Arial"/>
                <a:cs typeface="Arial"/>
              </a:rPr>
              <a:t>sécurité </a:t>
            </a:r>
            <a:r>
              <a:rPr sz="2000" b="1" dirty="0">
                <a:latin typeface="Arial"/>
                <a:cs typeface="Arial"/>
              </a:rPr>
              <a:t>très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strictes.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8A405DC0-F8CC-4D9F-AD31-D574B979A540}"/>
              </a:ext>
            </a:extLst>
          </p:cNvPr>
          <p:cNvSpPr txBox="1">
            <a:spLocks/>
          </p:cNvSpPr>
          <p:nvPr/>
        </p:nvSpPr>
        <p:spPr>
          <a:xfrm>
            <a:off x="4268439" y="2693196"/>
            <a:ext cx="13735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1" i="0">
                <a:solidFill>
                  <a:srgbClr val="569C1B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fr-FR" kern="0" spc="-5" dirty="0"/>
              <a:t>OBJ</a:t>
            </a:r>
            <a:r>
              <a:rPr lang="fr-FR" kern="0" spc="-40" dirty="0"/>
              <a:t>E</a:t>
            </a:r>
            <a:r>
              <a:rPr lang="fr-FR" kern="0" dirty="0"/>
              <a:t>C</a:t>
            </a:r>
            <a:r>
              <a:rPr lang="fr-FR" kern="0" spc="-10" dirty="0"/>
              <a:t>T</a:t>
            </a:r>
            <a:r>
              <a:rPr lang="fr-FR" kern="0" dirty="0"/>
              <a:t>IF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095E24-455F-475F-A518-68D7D90D9537}"/>
              </a:ext>
            </a:extLst>
          </p:cNvPr>
          <p:cNvSpPr/>
          <p:nvPr/>
        </p:nvSpPr>
        <p:spPr>
          <a:xfrm>
            <a:off x="469900" y="3625850"/>
            <a:ext cx="8928100" cy="2620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99695" indent="274320">
              <a:lnSpc>
                <a:spcPct val="150000"/>
              </a:lnSpc>
              <a:spcBef>
                <a:spcPts val="275"/>
              </a:spcBef>
            </a:pPr>
            <a:r>
              <a:rPr lang="fr-FR" b="1" dirty="0">
                <a:latin typeface="Arial"/>
                <a:cs typeface="Arial"/>
              </a:rPr>
              <a:t>Notre </a:t>
            </a:r>
            <a:r>
              <a:rPr lang="fr-FR" b="1" spc="-5" dirty="0">
                <a:latin typeface="Arial"/>
                <a:cs typeface="Arial"/>
              </a:rPr>
              <a:t>objectif </a:t>
            </a:r>
            <a:r>
              <a:rPr lang="fr-FR" b="1" dirty="0">
                <a:latin typeface="Arial"/>
                <a:cs typeface="Arial"/>
              </a:rPr>
              <a:t>est donc de </a:t>
            </a:r>
            <a:r>
              <a:rPr lang="fr-FR" b="1" spc="-5" dirty="0">
                <a:latin typeface="Arial"/>
                <a:cs typeface="Arial"/>
              </a:rPr>
              <a:t>traiter </a:t>
            </a:r>
            <a:r>
              <a:rPr lang="fr-FR" b="1" dirty="0">
                <a:latin typeface="Arial"/>
                <a:cs typeface="Arial"/>
              </a:rPr>
              <a:t>ces </a:t>
            </a:r>
            <a:r>
              <a:rPr lang="fr-FR" b="1" spc="-5" dirty="0">
                <a:latin typeface="Arial"/>
                <a:cs typeface="Arial"/>
              </a:rPr>
              <a:t>problèmes considéré comme  </a:t>
            </a:r>
            <a:r>
              <a:rPr lang="fr-FR" b="1" dirty="0">
                <a:latin typeface="Arial"/>
                <a:cs typeface="Arial"/>
              </a:rPr>
              <a:t>étant des </a:t>
            </a:r>
            <a:r>
              <a:rPr lang="fr-FR" b="1" spc="-5" dirty="0">
                <a:latin typeface="Arial"/>
                <a:cs typeface="Arial"/>
              </a:rPr>
              <a:t>phénomènes </a:t>
            </a:r>
            <a:r>
              <a:rPr lang="fr-FR" b="1" dirty="0">
                <a:latin typeface="Arial"/>
                <a:cs typeface="Arial"/>
              </a:rPr>
              <a:t>fréquents </a:t>
            </a:r>
            <a:r>
              <a:rPr lang="fr-FR" b="1" spc="-5" dirty="0">
                <a:latin typeface="Arial"/>
                <a:cs typeface="Arial"/>
              </a:rPr>
              <a:t>dans la </a:t>
            </a:r>
            <a:r>
              <a:rPr lang="fr-FR" b="1" spc="-15" dirty="0">
                <a:latin typeface="Arial"/>
                <a:cs typeface="Arial"/>
              </a:rPr>
              <a:t>vie </a:t>
            </a:r>
            <a:r>
              <a:rPr lang="fr-FR" b="1" dirty="0">
                <a:latin typeface="Arial"/>
                <a:cs typeface="Arial"/>
              </a:rPr>
              <a:t>du </a:t>
            </a:r>
            <a:r>
              <a:rPr lang="fr-FR" b="1" spc="-5" dirty="0">
                <a:latin typeface="Arial"/>
                <a:cs typeface="Arial"/>
              </a:rPr>
              <a:t>trisomique.</a:t>
            </a:r>
            <a:endParaRPr lang="fr-FR" dirty="0">
              <a:latin typeface="Arial"/>
              <a:cs typeface="Arial"/>
            </a:endParaRPr>
          </a:p>
          <a:p>
            <a:pPr marL="12700" marR="985519">
              <a:lnSpc>
                <a:spcPct val="150000"/>
              </a:lnSpc>
            </a:pPr>
            <a:r>
              <a:rPr lang="fr-FR" b="1" spc="-5" dirty="0">
                <a:latin typeface="Arial"/>
                <a:cs typeface="Arial"/>
              </a:rPr>
              <a:t>Aujourd’hui </a:t>
            </a:r>
            <a:r>
              <a:rPr lang="fr-FR" b="1" dirty="0">
                <a:latin typeface="Arial"/>
                <a:cs typeface="Arial"/>
              </a:rPr>
              <a:t>grâce aux </a:t>
            </a:r>
            <a:r>
              <a:rPr lang="fr-FR" b="1" spc="-5" dirty="0">
                <a:latin typeface="Arial"/>
                <a:cs typeface="Arial"/>
              </a:rPr>
              <a:t>développements technologiques nous  sommes capable de satisfaire </a:t>
            </a:r>
            <a:r>
              <a:rPr lang="fr-FR" b="1" dirty="0">
                <a:latin typeface="Arial"/>
                <a:cs typeface="Arial"/>
              </a:rPr>
              <a:t>ces </a:t>
            </a:r>
            <a:r>
              <a:rPr lang="fr-FR" b="1" spc="-5" dirty="0">
                <a:latin typeface="Arial"/>
                <a:cs typeface="Arial"/>
              </a:rPr>
              <a:t>besoins grâce </a:t>
            </a:r>
            <a:r>
              <a:rPr lang="fr-FR" b="1" dirty="0">
                <a:latin typeface="Arial"/>
                <a:cs typeface="Arial"/>
              </a:rPr>
              <a:t>au </a:t>
            </a:r>
            <a:r>
              <a:rPr lang="fr-FR" b="1" spc="-5" dirty="0">
                <a:latin typeface="Arial"/>
                <a:cs typeface="Arial"/>
              </a:rPr>
              <a:t>bracelet  </a:t>
            </a:r>
            <a:r>
              <a:rPr lang="fr-FR" b="1" dirty="0">
                <a:latin typeface="Arial"/>
                <a:cs typeface="Arial"/>
              </a:rPr>
              <a:t>connecté.</a:t>
            </a:r>
          </a:p>
          <a:p>
            <a:pPr marL="12700" marR="985519">
              <a:lnSpc>
                <a:spcPct val="150000"/>
              </a:lnSpc>
            </a:pPr>
            <a:r>
              <a:rPr lang="fr-FR" b="1" spc="-5" dirty="0">
                <a:latin typeface="Arial"/>
                <a:cs typeface="Arial"/>
              </a:rPr>
              <a:t>Le bracelet connecté </a:t>
            </a:r>
            <a:r>
              <a:rPr lang="fr-FR" b="1" spc="-10" dirty="0">
                <a:latin typeface="Arial"/>
                <a:cs typeface="Arial"/>
              </a:rPr>
              <a:t>vient </a:t>
            </a:r>
            <a:r>
              <a:rPr lang="fr-FR" b="1" spc="-5" dirty="0">
                <a:latin typeface="Arial"/>
                <a:cs typeface="Arial"/>
              </a:rPr>
              <a:t>en aide </a:t>
            </a:r>
            <a:r>
              <a:rPr lang="fr-FR" b="1" dirty="0">
                <a:latin typeface="Arial"/>
                <a:cs typeface="Arial"/>
              </a:rPr>
              <a:t>à </a:t>
            </a:r>
            <a:r>
              <a:rPr lang="fr-FR" b="1" spc="-5" dirty="0">
                <a:latin typeface="Arial"/>
                <a:cs typeface="Arial"/>
              </a:rPr>
              <a:t>l’entourage de </a:t>
            </a:r>
            <a:r>
              <a:rPr lang="fr-FR" b="1" dirty="0">
                <a:latin typeface="Arial"/>
                <a:cs typeface="Arial"/>
              </a:rPr>
              <a:t>ces </a:t>
            </a:r>
            <a:r>
              <a:rPr lang="fr-FR" b="1" spc="-5" dirty="0">
                <a:latin typeface="Arial"/>
                <a:cs typeface="Arial"/>
              </a:rPr>
              <a:t>personnes  </a:t>
            </a:r>
            <a:r>
              <a:rPr lang="fr-FR" b="1" dirty="0">
                <a:latin typeface="Arial"/>
                <a:cs typeface="Arial"/>
              </a:rPr>
              <a:t>qui </a:t>
            </a:r>
            <a:r>
              <a:rPr lang="fr-FR" b="1" spc="-5" dirty="0">
                <a:latin typeface="Arial"/>
                <a:cs typeface="Arial"/>
              </a:rPr>
              <a:t>souhaite les surveiller </a:t>
            </a:r>
            <a:r>
              <a:rPr lang="fr-FR" b="1" dirty="0">
                <a:latin typeface="Arial"/>
                <a:cs typeface="Arial"/>
              </a:rPr>
              <a:t>sans </a:t>
            </a:r>
            <a:r>
              <a:rPr lang="fr-FR" b="1" spc="-5" dirty="0">
                <a:latin typeface="Arial"/>
                <a:cs typeface="Arial"/>
              </a:rPr>
              <a:t>les </a:t>
            </a:r>
            <a:r>
              <a:rPr lang="fr-FR" b="1" spc="-15" dirty="0">
                <a:latin typeface="Arial"/>
                <a:cs typeface="Arial"/>
              </a:rPr>
              <a:t>déranger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74E4F2-9213-47B7-8240-18CA178CF5D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47725" y="1416050"/>
            <a:ext cx="8388350" cy="6002028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19050" indent="274320">
              <a:lnSpc>
                <a:spcPct val="150000"/>
              </a:lnSpc>
              <a:tabLst>
                <a:tab pos="723265" algn="l"/>
                <a:tab pos="7249159" algn="l"/>
              </a:tabLst>
            </a:pPr>
            <a:r>
              <a:rPr sz="2000" b="1" dirty="0"/>
              <a:t>Il </a:t>
            </a:r>
            <a:r>
              <a:rPr sz="2000" b="1" dirty="0" err="1"/>
              <a:t>s’agit</a:t>
            </a:r>
            <a:r>
              <a:rPr sz="2000" b="1" dirty="0"/>
              <a:t> </a:t>
            </a:r>
            <a:r>
              <a:rPr sz="2000" b="1" dirty="0" err="1"/>
              <a:t>d’une</a:t>
            </a:r>
            <a:r>
              <a:rPr lang="en-GB" sz="2000" b="1" dirty="0"/>
              <a:t> </a:t>
            </a:r>
            <a:r>
              <a:rPr sz="2000" b="1" dirty="0" err="1"/>
              <a:t>balis</a:t>
            </a:r>
            <a:r>
              <a:rPr lang="en-GB" sz="2000" b="1" dirty="0"/>
              <a:t>e </a:t>
            </a:r>
            <a:r>
              <a:rPr lang="fr-FR" sz="2000" b="1" dirty="0"/>
              <a:t>GPS </a:t>
            </a:r>
            <a:r>
              <a:rPr sz="2000" b="1" dirty="0"/>
              <a:t>qui détecte les positions de votre proche. Ainsi, vous pouvez  être rassurés tout en sachant où se trouve votre proche.</a:t>
            </a:r>
          </a:p>
          <a:p>
            <a:pPr marL="287020">
              <a:lnSpc>
                <a:spcPct val="150000"/>
              </a:lnSpc>
            </a:pPr>
            <a:r>
              <a:rPr sz="2000" b="1" dirty="0"/>
              <a:t>Ce dernier alors se sent plus autonome et tranquille.</a:t>
            </a:r>
          </a:p>
          <a:p>
            <a:pPr marL="12700" marR="5080" indent="274320">
              <a:lnSpc>
                <a:spcPct val="150000"/>
              </a:lnSpc>
              <a:spcBef>
                <a:spcPts val="115"/>
              </a:spcBef>
              <a:tabLst>
                <a:tab pos="723265" algn="l"/>
                <a:tab pos="1749425" algn="l"/>
              </a:tabLst>
            </a:pPr>
            <a:r>
              <a:rPr sz="2000" b="1" dirty="0"/>
              <a:t>Le	bracelet connecté offre une panoplie de fonctionnalités. Grâce  au géofencing, vous pouvez définir une zone de sécurité. A l’intérieur  de ce périmètre, le malade est considéré en sécurité. A sa sortie de  cette zone, le	bracelet connecté vous envoie une alerte tout en  indiquant la nouvelle position GPS du malade.</a:t>
            </a:r>
          </a:p>
          <a:p>
            <a:pPr marL="12700" marR="88900" indent="274320">
              <a:lnSpc>
                <a:spcPct val="150000"/>
              </a:lnSpc>
              <a:tabLst>
                <a:tab pos="1838960" algn="l"/>
              </a:tabLst>
            </a:pPr>
            <a:r>
              <a:rPr sz="2000" b="1" dirty="0"/>
              <a:t>Le bracelet</a:t>
            </a:r>
            <a:r>
              <a:rPr lang="en-GB" sz="2000" b="1" dirty="0"/>
              <a:t> </a:t>
            </a:r>
            <a:r>
              <a:rPr sz="2000" b="1" dirty="0" err="1"/>
              <a:t>est</a:t>
            </a:r>
            <a:r>
              <a:rPr sz="2000" b="1" dirty="0"/>
              <a:t> aussi équipé </a:t>
            </a:r>
            <a:r>
              <a:rPr sz="2000" b="1" dirty="0" err="1"/>
              <a:t>d’une</a:t>
            </a:r>
            <a:r>
              <a:rPr sz="2000" b="1" dirty="0"/>
              <a:t> </a:t>
            </a:r>
            <a:r>
              <a:rPr lang="fr-FR" sz="2000" b="1" dirty="0"/>
              <a:t>serrure</a:t>
            </a:r>
            <a:r>
              <a:rPr sz="2000" b="1" dirty="0"/>
              <a:t> </a:t>
            </a:r>
            <a:r>
              <a:rPr lang="en-GB" sz="2000" b="1" dirty="0"/>
              <a:t> </a:t>
            </a:r>
            <a:r>
              <a:rPr sz="2000" b="1" dirty="0" err="1"/>
              <a:t>permettant</a:t>
            </a:r>
            <a:r>
              <a:rPr sz="2000" b="1" dirty="0"/>
              <a:t> de le  fermer à clé. Ceci empêche la personne qui le porte de s’en  débarrasser.</a:t>
            </a:r>
          </a:p>
          <a:p>
            <a:pPr marL="12700" marR="276860" indent="274320">
              <a:lnSpc>
                <a:spcPct val="150000"/>
              </a:lnSpc>
              <a:spcBef>
                <a:spcPts val="5"/>
              </a:spcBef>
            </a:pPr>
            <a:r>
              <a:rPr sz="2000" b="1" dirty="0"/>
              <a:t>Le bracelet permet de mesurer le rythme cardiaque du trisomie a  partir d’une technologie photo pléthysmographie et envoyer des</a:t>
            </a:r>
          </a:p>
          <a:p>
            <a:pPr marL="12700">
              <a:lnSpc>
                <a:spcPct val="150000"/>
              </a:lnSpc>
            </a:pPr>
            <a:r>
              <a:rPr sz="2000" b="1" dirty="0"/>
              <a:t>alertes en cas d’urgence.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723BD0A4-5062-4394-98CC-7389AC1B549C}"/>
              </a:ext>
            </a:extLst>
          </p:cNvPr>
          <p:cNvSpPr txBox="1">
            <a:spLocks/>
          </p:cNvSpPr>
          <p:nvPr/>
        </p:nvSpPr>
        <p:spPr>
          <a:xfrm>
            <a:off x="3365500" y="726409"/>
            <a:ext cx="2667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1" i="0">
                <a:solidFill>
                  <a:srgbClr val="569C1B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GB" kern="0" dirty="0"/>
              <a:t>DESCRIPTION</a:t>
            </a:r>
            <a:endParaRPr lang="fr-FR" kern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940DD7-FA12-4DB9-8BFB-912AD370590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4</a:t>
            </a:fld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5500" y="120650"/>
            <a:ext cx="3048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PARTIES</a:t>
            </a:r>
            <a:r>
              <a:rPr spc="-70" dirty="0"/>
              <a:t> </a:t>
            </a:r>
            <a:r>
              <a:rPr spc="-10" dirty="0"/>
              <a:t>PRENANTES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64565" y="685874"/>
            <a:ext cx="8154670" cy="6870471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90550">
              <a:spcBef>
                <a:spcPts val="275"/>
              </a:spcBef>
              <a:tabLst>
                <a:tab pos="2018664" algn="l"/>
              </a:tabLst>
            </a:pPr>
            <a:r>
              <a:rPr sz="2000" b="1" u="sng" spc="-5" dirty="0">
                <a:latin typeface="Arial"/>
                <a:cs typeface="Arial"/>
              </a:rPr>
              <a:t>Les</a:t>
            </a:r>
            <a:r>
              <a:rPr sz="2000" b="1" u="sng" spc="10" dirty="0">
                <a:latin typeface="Arial"/>
                <a:cs typeface="Arial"/>
              </a:rPr>
              <a:t> </a:t>
            </a:r>
            <a:r>
              <a:rPr sz="2000" b="1" u="sng" spc="-5" dirty="0">
                <a:latin typeface="Arial"/>
                <a:cs typeface="Arial"/>
              </a:rPr>
              <a:t>utilisateurs</a:t>
            </a:r>
            <a:r>
              <a:rPr sz="2000" b="1" spc="-5" dirty="0">
                <a:latin typeface="Arial"/>
                <a:cs typeface="Arial"/>
              </a:rPr>
              <a:t>	</a:t>
            </a:r>
            <a:r>
              <a:rPr sz="2000" b="1" dirty="0">
                <a:latin typeface="Arial"/>
                <a:cs typeface="Arial"/>
              </a:rPr>
              <a:t>: </a:t>
            </a:r>
            <a:r>
              <a:rPr sz="2000" b="1" spc="-5" dirty="0">
                <a:latin typeface="Arial"/>
                <a:cs typeface="Arial"/>
              </a:rPr>
              <a:t>Patient </a:t>
            </a:r>
            <a:r>
              <a:rPr sz="2000" b="1" dirty="0">
                <a:latin typeface="Arial"/>
                <a:cs typeface="Arial"/>
              </a:rPr>
              <a:t>(porteuse </a:t>
            </a:r>
            <a:r>
              <a:rPr sz="2000" b="1" spc="-5" dirty="0">
                <a:latin typeface="Arial"/>
                <a:cs typeface="Arial"/>
              </a:rPr>
              <a:t>de trisomie </a:t>
            </a:r>
            <a:r>
              <a:rPr sz="2000" b="1" dirty="0">
                <a:latin typeface="Arial"/>
                <a:cs typeface="Arial"/>
              </a:rPr>
              <a:t>21), </a:t>
            </a:r>
            <a:r>
              <a:rPr sz="2000" b="1" spc="-5" dirty="0">
                <a:latin typeface="Arial"/>
                <a:cs typeface="Arial"/>
              </a:rPr>
              <a:t>consulteur  (membre </a:t>
            </a:r>
            <a:r>
              <a:rPr sz="2000" b="1" dirty="0">
                <a:latin typeface="Arial"/>
                <a:cs typeface="Arial"/>
              </a:rPr>
              <a:t>de </a:t>
            </a:r>
            <a:r>
              <a:rPr sz="2000" b="1" spc="-5" dirty="0">
                <a:latin typeface="Arial"/>
                <a:cs typeface="Arial"/>
              </a:rPr>
              <a:t>famille) </a:t>
            </a:r>
            <a:r>
              <a:rPr sz="2000" b="1" dirty="0">
                <a:latin typeface="Arial"/>
                <a:cs typeface="Arial"/>
              </a:rPr>
              <a:t>et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 err="1">
                <a:latin typeface="Arial"/>
                <a:cs typeface="Arial"/>
              </a:rPr>
              <a:t>médecin</a:t>
            </a:r>
            <a:r>
              <a:rPr sz="2000" b="1" spc="-5" dirty="0">
                <a:latin typeface="Arial"/>
                <a:cs typeface="Arial"/>
              </a:rPr>
              <a:t>.</a:t>
            </a:r>
            <a:endParaRPr lang="en-GB" sz="2000" b="1" spc="-5" dirty="0">
              <a:latin typeface="Arial"/>
              <a:cs typeface="Arial"/>
            </a:endParaRPr>
          </a:p>
          <a:p>
            <a:pPr marL="12700" marR="590550">
              <a:spcBef>
                <a:spcPts val="275"/>
              </a:spcBef>
              <a:tabLst>
                <a:tab pos="2018664" algn="l"/>
              </a:tabLst>
            </a:pPr>
            <a:endParaRPr sz="2000" dirty="0">
              <a:latin typeface="Arial"/>
              <a:cs typeface="Arial"/>
            </a:endParaRPr>
          </a:p>
          <a:p>
            <a:pPr marL="12700" marR="363220">
              <a:tabLst>
                <a:tab pos="2848610" algn="l"/>
              </a:tabLst>
            </a:pPr>
            <a:r>
              <a:rPr sz="2000" b="1" u="sng" spc="-5" dirty="0">
                <a:latin typeface="Arial"/>
                <a:cs typeface="Arial"/>
              </a:rPr>
              <a:t>Les</a:t>
            </a:r>
            <a:r>
              <a:rPr sz="2000" b="1" u="sng" spc="5" dirty="0">
                <a:latin typeface="Arial"/>
                <a:cs typeface="Arial"/>
              </a:rPr>
              <a:t> </a:t>
            </a:r>
            <a:r>
              <a:rPr sz="2000" b="1" u="sng" spc="-5" dirty="0">
                <a:latin typeface="Arial"/>
                <a:cs typeface="Arial"/>
              </a:rPr>
              <a:t>services</a:t>
            </a:r>
            <a:r>
              <a:rPr sz="2000" b="1" u="sng" spc="-10" dirty="0">
                <a:latin typeface="Arial"/>
                <a:cs typeface="Arial"/>
              </a:rPr>
              <a:t> </a:t>
            </a:r>
            <a:r>
              <a:rPr sz="2000" b="1" u="sng" dirty="0">
                <a:latin typeface="Arial"/>
                <a:cs typeface="Arial"/>
              </a:rPr>
              <a:t>impactés</a:t>
            </a:r>
            <a:r>
              <a:rPr sz="2000" b="1" dirty="0">
                <a:latin typeface="Arial"/>
                <a:cs typeface="Arial"/>
              </a:rPr>
              <a:t>	: </a:t>
            </a:r>
            <a:r>
              <a:rPr sz="2000" b="1" spc="-5" dirty="0">
                <a:latin typeface="Arial"/>
                <a:cs typeface="Arial"/>
              </a:rPr>
              <a:t>Association tunisiennes </a:t>
            </a:r>
            <a:r>
              <a:rPr sz="2000" b="1" dirty="0">
                <a:latin typeface="Arial"/>
                <a:cs typeface="Arial"/>
              </a:rPr>
              <a:t>des </a:t>
            </a:r>
            <a:r>
              <a:rPr sz="2000" b="1" spc="-5" dirty="0">
                <a:latin typeface="Arial"/>
                <a:cs typeface="Arial"/>
              </a:rPr>
              <a:t>personnes  porteuse </a:t>
            </a:r>
            <a:r>
              <a:rPr sz="2000" b="1" dirty="0">
                <a:latin typeface="Arial"/>
                <a:cs typeface="Arial"/>
              </a:rPr>
              <a:t>de </a:t>
            </a:r>
            <a:r>
              <a:rPr sz="2000" b="1" spc="-5" dirty="0">
                <a:latin typeface="Arial"/>
                <a:cs typeface="Arial"/>
              </a:rPr>
              <a:t>trisomie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21.</a:t>
            </a:r>
            <a:endParaRPr lang="en-GB" sz="2000" b="1" dirty="0">
              <a:latin typeface="Arial"/>
              <a:cs typeface="Arial"/>
            </a:endParaRPr>
          </a:p>
          <a:p>
            <a:pPr marL="12700" marR="363220">
              <a:tabLst>
                <a:tab pos="2848610" algn="l"/>
              </a:tabLst>
            </a:pPr>
            <a:endParaRPr sz="2000" dirty="0">
              <a:latin typeface="Arial"/>
              <a:cs typeface="Arial"/>
            </a:endParaRPr>
          </a:p>
          <a:p>
            <a:pPr marL="12700" marR="53975">
              <a:spcBef>
                <a:spcPts val="10"/>
              </a:spcBef>
              <a:tabLst>
                <a:tab pos="1965325" algn="l"/>
                <a:tab pos="3717290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L'équipe</a:t>
            </a:r>
            <a:r>
              <a:rPr sz="2000" b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projet</a:t>
            </a:r>
            <a:r>
              <a:rPr sz="2000" b="1" spc="-5" dirty="0">
                <a:latin typeface="Arial"/>
                <a:cs typeface="Arial"/>
              </a:rPr>
              <a:t>	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comprenant	le chef de projet ainsi </a:t>
            </a:r>
            <a:r>
              <a:rPr sz="2000" b="1" dirty="0">
                <a:latin typeface="Arial"/>
                <a:cs typeface="Arial"/>
              </a:rPr>
              <a:t>que </a:t>
            </a:r>
            <a:r>
              <a:rPr sz="2000" b="1" spc="-5" dirty="0">
                <a:latin typeface="Arial"/>
                <a:cs typeface="Arial"/>
              </a:rPr>
              <a:t>les </a:t>
            </a:r>
            <a:r>
              <a:rPr sz="2000" b="1" dirty="0">
                <a:latin typeface="Arial"/>
                <a:cs typeface="Arial"/>
              </a:rPr>
              <a:t>autres  </a:t>
            </a:r>
            <a:r>
              <a:rPr sz="2000" b="1" spc="-5" dirty="0">
                <a:latin typeface="Arial"/>
                <a:cs typeface="Arial"/>
              </a:rPr>
              <a:t>membres de </a:t>
            </a:r>
            <a:r>
              <a:rPr sz="2000" b="1" spc="-5" dirty="0" err="1">
                <a:latin typeface="Arial"/>
                <a:cs typeface="Arial"/>
              </a:rPr>
              <a:t>l'équipe</a:t>
            </a:r>
            <a:endParaRPr lang="en-GB" sz="2000" b="1" spc="-5" dirty="0">
              <a:latin typeface="Arial"/>
              <a:cs typeface="Arial"/>
            </a:endParaRPr>
          </a:p>
          <a:p>
            <a:pPr marL="12700" marR="53975">
              <a:spcBef>
                <a:spcPts val="10"/>
              </a:spcBef>
              <a:tabLst>
                <a:tab pos="1965325" algn="l"/>
                <a:tab pos="3717290" algn="l"/>
              </a:tabLst>
            </a:pPr>
            <a:endParaRPr sz="2000" dirty="0">
              <a:latin typeface="Arial"/>
              <a:cs typeface="Arial"/>
            </a:endParaRPr>
          </a:p>
          <a:p>
            <a:pPr marL="12700" marR="5080">
              <a:tabLst>
                <a:tab pos="4092575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Les services</a:t>
            </a:r>
            <a:r>
              <a:rPr sz="20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supports</a:t>
            </a:r>
            <a:r>
              <a:rPr sz="20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impliqués</a:t>
            </a:r>
            <a:r>
              <a:rPr sz="2000" b="1" spc="-5" dirty="0">
                <a:latin typeface="Arial"/>
                <a:cs typeface="Arial"/>
              </a:rPr>
              <a:t>	</a:t>
            </a:r>
            <a:r>
              <a:rPr sz="2000" b="1" dirty="0">
                <a:latin typeface="Arial"/>
                <a:cs typeface="Arial"/>
              </a:rPr>
              <a:t>: </a:t>
            </a:r>
            <a:r>
              <a:rPr sz="2000" b="1" spc="-5" dirty="0">
                <a:latin typeface="Arial"/>
                <a:cs typeface="Arial"/>
              </a:rPr>
              <a:t>la comptabilité, la logistique, les  ressources humaines, l'informatique... </a:t>
            </a:r>
            <a:r>
              <a:rPr sz="2000" b="1" dirty="0">
                <a:latin typeface="Arial"/>
                <a:cs typeface="Arial"/>
              </a:rPr>
              <a:t>qui </a:t>
            </a:r>
            <a:r>
              <a:rPr sz="2000" b="1" spc="-5" dirty="0">
                <a:latin typeface="Arial"/>
                <a:cs typeface="Arial"/>
              </a:rPr>
              <a:t>apportent leur support  dans le </a:t>
            </a:r>
            <a:r>
              <a:rPr sz="2000" b="1" dirty="0">
                <a:latin typeface="Arial"/>
                <a:cs typeface="Arial"/>
              </a:rPr>
              <a:t>cadre </a:t>
            </a:r>
            <a:r>
              <a:rPr sz="2000" b="1" spc="-5" dirty="0">
                <a:latin typeface="Arial"/>
                <a:cs typeface="Arial"/>
              </a:rPr>
              <a:t>des travaux d'analyse </a:t>
            </a:r>
            <a:r>
              <a:rPr sz="2000" b="1" dirty="0">
                <a:latin typeface="Arial"/>
                <a:cs typeface="Arial"/>
              </a:rPr>
              <a:t>et </a:t>
            </a:r>
            <a:r>
              <a:rPr sz="2000" b="1" spc="-5" dirty="0">
                <a:latin typeface="Arial"/>
                <a:cs typeface="Arial"/>
              </a:rPr>
              <a:t>de conception </a:t>
            </a:r>
            <a:r>
              <a:rPr sz="2000" b="1" dirty="0">
                <a:latin typeface="Arial"/>
                <a:cs typeface="Arial"/>
              </a:rPr>
              <a:t>de </a:t>
            </a:r>
            <a:r>
              <a:rPr sz="2000" b="1" spc="-5" dirty="0">
                <a:latin typeface="Arial"/>
                <a:cs typeface="Arial"/>
              </a:rPr>
              <a:t>solutions.  Équipe </a:t>
            </a:r>
            <a:r>
              <a:rPr sz="2000" b="1" dirty="0">
                <a:latin typeface="Arial"/>
                <a:cs typeface="Arial"/>
              </a:rPr>
              <a:t>de </a:t>
            </a:r>
            <a:r>
              <a:rPr sz="2000" b="1" spc="-5" dirty="0">
                <a:latin typeface="Arial"/>
                <a:cs typeface="Arial"/>
              </a:rPr>
              <a:t>support </a:t>
            </a:r>
            <a:r>
              <a:rPr sz="2000" b="1" dirty="0">
                <a:latin typeface="Arial"/>
                <a:cs typeface="Arial"/>
              </a:rPr>
              <a:t>et de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maintenance</a:t>
            </a:r>
            <a:r>
              <a:rPr lang="fr-FR" sz="2000" b="1" spc="-5" dirty="0">
                <a:latin typeface="Arial"/>
                <a:cs typeface="Arial"/>
              </a:rPr>
              <a:t>.</a:t>
            </a:r>
          </a:p>
          <a:p>
            <a:pPr marL="12700" marR="5080">
              <a:tabLst>
                <a:tab pos="4092575" algn="l"/>
              </a:tabLst>
            </a:pPr>
            <a:endParaRPr lang="en-GB" sz="2000" dirty="0">
              <a:latin typeface="Arial"/>
              <a:cs typeface="Arial"/>
            </a:endParaRPr>
          </a:p>
          <a:p>
            <a:pPr marL="12700">
              <a:tabLst>
                <a:tab pos="2204085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Les</a:t>
            </a:r>
            <a:r>
              <a:rPr sz="2000" b="1" u="heavy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fournisseurs	</a:t>
            </a:r>
            <a:r>
              <a:rPr sz="2000" b="1" dirty="0">
                <a:latin typeface="Arial"/>
                <a:cs typeface="Arial"/>
              </a:rPr>
              <a:t>: de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matière</a:t>
            </a:r>
            <a:endParaRPr lang="en-GB" sz="2000" b="1" spc="-5" dirty="0">
              <a:latin typeface="Arial"/>
              <a:cs typeface="Arial"/>
            </a:endParaRPr>
          </a:p>
          <a:p>
            <a:pPr marL="12700">
              <a:tabLst>
                <a:tab pos="2204085" algn="l"/>
              </a:tabLst>
            </a:pPr>
            <a:endParaRPr sz="2000" dirty="0">
              <a:latin typeface="Arial"/>
              <a:cs typeface="Arial"/>
            </a:endParaRPr>
          </a:p>
          <a:p>
            <a:pPr marL="12700" marR="336550">
              <a:spcBef>
                <a:spcPts val="114"/>
              </a:spcBef>
              <a:tabLst>
                <a:tab pos="2087880" algn="l"/>
                <a:tab pos="3119755" algn="l"/>
              </a:tabLst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Les</a:t>
            </a:r>
            <a:r>
              <a:rPr sz="2000" b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organismes	publics</a:t>
            </a:r>
            <a:r>
              <a:rPr sz="2000" b="1" spc="-5" dirty="0">
                <a:latin typeface="Arial"/>
                <a:cs typeface="Arial"/>
              </a:rPr>
              <a:t>	</a:t>
            </a:r>
            <a:r>
              <a:rPr sz="2000" b="1" dirty="0">
                <a:latin typeface="Arial"/>
                <a:cs typeface="Arial"/>
              </a:rPr>
              <a:t>: dans le cas où le </a:t>
            </a:r>
            <a:r>
              <a:rPr sz="2000" b="1" spc="-5" dirty="0">
                <a:latin typeface="Arial"/>
                <a:cs typeface="Arial"/>
              </a:rPr>
              <a:t>projet doit s'inscrire  dans </a:t>
            </a:r>
            <a:r>
              <a:rPr sz="2000" b="1" dirty="0">
                <a:latin typeface="Arial"/>
                <a:cs typeface="Arial"/>
              </a:rPr>
              <a:t>un cadre </a:t>
            </a:r>
            <a:r>
              <a:rPr sz="2000" b="1" spc="-5" dirty="0">
                <a:latin typeface="Arial"/>
                <a:cs typeface="Arial"/>
              </a:rPr>
              <a:t>juridique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précis.</a:t>
            </a:r>
            <a:endParaRPr lang="en-GB" sz="2000" b="1" spc="-5" dirty="0">
              <a:latin typeface="Arial"/>
              <a:cs typeface="Arial"/>
            </a:endParaRPr>
          </a:p>
          <a:p>
            <a:pPr marL="12700" marR="336550">
              <a:spcBef>
                <a:spcPts val="114"/>
              </a:spcBef>
              <a:tabLst>
                <a:tab pos="2087880" algn="l"/>
                <a:tab pos="3119755" algn="l"/>
              </a:tabLst>
            </a:pPr>
            <a:endParaRPr sz="2000" dirty="0">
              <a:latin typeface="Arial"/>
              <a:cs typeface="Arial"/>
            </a:endParaRPr>
          </a:p>
          <a:p>
            <a:pPr marL="12700" marR="5845810"/>
            <a:r>
              <a:rPr sz="2000" b="1" u="sng" spc="-5" dirty="0">
                <a:latin typeface="Arial"/>
                <a:cs typeface="Arial"/>
              </a:rPr>
              <a:t>Ministère de</a:t>
            </a:r>
            <a:r>
              <a:rPr sz="2000" b="1" u="sng" spc="-70" dirty="0">
                <a:latin typeface="Arial"/>
                <a:cs typeface="Arial"/>
              </a:rPr>
              <a:t> </a:t>
            </a:r>
            <a:r>
              <a:rPr sz="2000" b="1" u="sng" dirty="0">
                <a:latin typeface="Arial"/>
                <a:cs typeface="Arial"/>
              </a:rPr>
              <a:t>santé. </a:t>
            </a:r>
            <a:endParaRPr lang="en-GB" sz="2000" b="1" u="sng" dirty="0">
              <a:latin typeface="Arial"/>
              <a:cs typeface="Arial"/>
            </a:endParaRPr>
          </a:p>
          <a:p>
            <a:pPr marL="12700" marR="5845810"/>
            <a:endParaRPr lang="en-GB" sz="2000" b="1" dirty="0">
              <a:latin typeface="Arial"/>
              <a:cs typeface="Arial"/>
            </a:endParaRPr>
          </a:p>
          <a:p>
            <a:pPr marL="12700" marR="5845810"/>
            <a:r>
              <a:rPr sz="2000" b="1" u="sng" dirty="0">
                <a:latin typeface="Arial"/>
                <a:cs typeface="Arial"/>
              </a:rPr>
              <a:t> </a:t>
            </a:r>
            <a:r>
              <a:rPr sz="2000" b="1" u="sng" spc="-5" dirty="0">
                <a:latin typeface="Arial"/>
                <a:cs typeface="Arial"/>
              </a:rPr>
              <a:t>Sponsors.</a:t>
            </a:r>
            <a:endParaRPr sz="2000" u="sng" dirty="0">
              <a:latin typeface="Arial"/>
              <a:cs typeface="Arial"/>
            </a:endParaRP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7092B931-58A6-4F84-ACCD-5C3923CC361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8720" cy="7334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30420" y="712470"/>
            <a:ext cx="17252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7D0020"/>
                </a:solidFill>
              </a:rPr>
              <a:t>M</a:t>
            </a:r>
            <a:r>
              <a:rPr spc="-35" dirty="0">
                <a:solidFill>
                  <a:srgbClr val="7D0020"/>
                </a:solidFill>
              </a:rPr>
              <a:t>A</a:t>
            </a:r>
            <a:r>
              <a:rPr spc="-5" dirty="0">
                <a:solidFill>
                  <a:srgbClr val="7D0020"/>
                </a:solidFill>
              </a:rPr>
              <a:t>Q</a:t>
            </a:r>
            <a:r>
              <a:rPr spc="-10" dirty="0">
                <a:solidFill>
                  <a:srgbClr val="7D0020"/>
                </a:solidFill>
              </a:rPr>
              <a:t>U</a:t>
            </a:r>
            <a:r>
              <a:rPr dirty="0">
                <a:solidFill>
                  <a:srgbClr val="7D0020"/>
                </a:solidFill>
              </a:rPr>
              <a:t>E</a:t>
            </a:r>
            <a:r>
              <a:rPr spc="30" dirty="0">
                <a:solidFill>
                  <a:srgbClr val="7D0020"/>
                </a:solidFill>
              </a:rPr>
              <a:t>T</a:t>
            </a:r>
            <a:r>
              <a:rPr spc="-10" dirty="0">
                <a:solidFill>
                  <a:srgbClr val="7D0020"/>
                </a:solidFill>
              </a:rPr>
              <a:t>T</a:t>
            </a:r>
            <a:r>
              <a:rPr dirty="0">
                <a:solidFill>
                  <a:srgbClr val="7D0020"/>
                </a:solidFill>
              </a:rPr>
              <a:t>E</a:t>
            </a:r>
          </a:p>
        </p:txBody>
      </p:sp>
      <p:sp>
        <p:nvSpPr>
          <p:cNvPr id="4" name="object 4"/>
          <p:cNvSpPr/>
          <p:nvPr/>
        </p:nvSpPr>
        <p:spPr>
          <a:xfrm>
            <a:off x="8412480" y="1760220"/>
            <a:ext cx="419100" cy="800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5284" y="802374"/>
            <a:ext cx="419100" cy="800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52500" y="1943100"/>
            <a:ext cx="419100" cy="800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400" y="2857500"/>
            <a:ext cx="419100" cy="800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02279" y="1565910"/>
            <a:ext cx="4229100" cy="1079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60604" y="1624949"/>
            <a:ext cx="2021839" cy="0"/>
          </a:xfrm>
          <a:custGeom>
            <a:avLst/>
            <a:gdLst/>
            <a:ahLst/>
            <a:cxnLst/>
            <a:rect l="l" t="t" r="r" b="b"/>
            <a:pathLst>
              <a:path w="2021839">
                <a:moveTo>
                  <a:pt x="0" y="0"/>
                </a:moveTo>
                <a:lnTo>
                  <a:pt x="2021663" y="0"/>
                </a:lnTo>
              </a:path>
            </a:pathLst>
          </a:custGeom>
          <a:ln w="35759">
            <a:solidFill>
              <a:srgbClr val="001D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08783" y="1648949"/>
            <a:ext cx="2331085" cy="0"/>
          </a:xfrm>
          <a:custGeom>
            <a:avLst/>
            <a:gdLst/>
            <a:ahLst/>
            <a:cxnLst/>
            <a:rect l="l" t="t" r="r" b="b"/>
            <a:pathLst>
              <a:path w="2331085">
                <a:moveTo>
                  <a:pt x="0" y="0"/>
                </a:moveTo>
                <a:lnTo>
                  <a:pt x="2330533" y="0"/>
                </a:lnTo>
              </a:path>
            </a:pathLst>
          </a:custGeom>
          <a:ln w="37985">
            <a:solidFill>
              <a:srgbClr val="001C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81244" y="1673001"/>
            <a:ext cx="2590165" cy="0"/>
          </a:xfrm>
          <a:custGeom>
            <a:avLst/>
            <a:gdLst/>
            <a:ahLst/>
            <a:cxnLst/>
            <a:rect l="l" t="t" r="r" b="b"/>
            <a:pathLst>
              <a:path w="2590165">
                <a:moveTo>
                  <a:pt x="0" y="0"/>
                </a:moveTo>
                <a:lnTo>
                  <a:pt x="2589588" y="0"/>
                </a:lnTo>
              </a:path>
            </a:pathLst>
          </a:custGeom>
          <a:ln w="39797">
            <a:solidFill>
              <a:srgbClr val="001C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73118" y="1696354"/>
            <a:ext cx="2807335" cy="0"/>
          </a:xfrm>
          <a:custGeom>
            <a:avLst/>
            <a:gdLst/>
            <a:ahLst/>
            <a:cxnLst/>
            <a:rect l="l" t="t" r="r" b="b"/>
            <a:pathLst>
              <a:path w="2807335">
                <a:moveTo>
                  <a:pt x="0" y="0"/>
                </a:moveTo>
                <a:lnTo>
                  <a:pt x="2806786" y="0"/>
                </a:lnTo>
              </a:path>
            </a:pathLst>
          </a:custGeom>
          <a:ln w="42344">
            <a:solidFill>
              <a:srgbClr val="001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81732" y="1719896"/>
            <a:ext cx="2997835" cy="0"/>
          </a:xfrm>
          <a:custGeom>
            <a:avLst/>
            <a:gdLst/>
            <a:ahLst/>
            <a:cxnLst/>
            <a:rect l="l" t="t" r="r" b="b"/>
            <a:pathLst>
              <a:path w="2997834">
                <a:moveTo>
                  <a:pt x="0" y="0"/>
                </a:moveTo>
                <a:lnTo>
                  <a:pt x="2997620" y="0"/>
                </a:lnTo>
              </a:path>
            </a:pathLst>
          </a:custGeom>
          <a:ln w="42594">
            <a:solidFill>
              <a:srgbClr val="001B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31780" y="1738267"/>
            <a:ext cx="3100705" cy="0"/>
          </a:xfrm>
          <a:custGeom>
            <a:avLst/>
            <a:gdLst/>
            <a:ahLst/>
            <a:cxnLst/>
            <a:rect l="l" t="t" r="r" b="b"/>
            <a:pathLst>
              <a:path w="3100704">
                <a:moveTo>
                  <a:pt x="0" y="0"/>
                </a:moveTo>
                <a:lnTo>
                  <a:pt x="3100324" y="0"/>
                </a:lnTo>
              </a:path>
            </a:pathLst>
          </a:custGeom>
          <a:ln w="34444">
            <a:solidFill>
              <a:srgbClr val="001B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85271" y="1752135"/>
            <a:ext cx="3196590" cy="0"/>
          </a:xfrm>
          <a:custGeom>
            <a:avLst/>
            <a:gdLst/>
            <a:ahLst/>
            <a:cxnLst/>
            <a:rect l="l" t="t" r="r" b="b"/>
            <a:pathLst>
              <a:path w="3196590">
                <a:moveTo>
                  <a:pt x="0" y="0"/>
                </a:moveTo>
                <a:lnTo>
                  <a:pt x="3196102" y="0"/>
                </a:lnTo>
              </a:path>
            </a:pathLst>
          </a:custGeom>
          <a:ln w="35255">
            <a:solidFill>
              <a:srgbClr val="001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41932" y="1766641"/>
            <a:ext cx="3286125" cy="0"/>
          </a:xfrm>
          <a:custGeom>
            <a:avLst/>
            <a:gdLst/>
            <a:ahLst/>
            <a:cxnLst/>
            <a:rect l="l" t="t" r="r" b="b"/>
            <a:pathLst>
              <a:path w="3286125">
                <a:moveTo>
                  <a:pt x="0" y="0"/>
                </a:moveTo>
                <a:lnTo>
                  <a:pt x="3285507" y="0"/>
                </a:lnTo>
              </a:path>
            </a:pathLst>
          </a:custGeom>
          <a:ln w="34752">
            <a:solidFill>
              <a:srgbClr val="001A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01527" y="1780120"/>
            <a:ext cx="3369310" cy="0"/>
          </a:xfrm>
          <a:custGeom>
            <a:avLst/>
            <a:gdLst/>
            <a:ahLst/>
            <a:cxnLst/>
            <a:rect l="l" t="t" r="r" b="b"/>
            <a:pathLst>
              <a:path w="3369309">
                <a:moveTo>
                  <a:pt x="0" y="0"/>
                </a:moveTo>
                <a:lnTo>
                  <a:pt x="3369016" y="0"/>
                </a:lnTo>
              </a:path>
            </a:pathLst>
          </a:custGeom>
          <a:ln w="36264">
            <a:solidFill>
              <a:srgbClr val="001A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3853" y="1794013"/>
            <a:ext cx="3447415" cy="0"/>
          </a:xfrm>
          <a:custGeom>
            <a:avLst/>
            <a:gdLst/>
            <a:ahLst/>
            <a:cxnLst/>
            <a:rect l="l" t="t" r="r" b="b"/>
            <a:pathLst>
              <a:path w="3447415">
                <a:moveTo>
                  <a:pt x="0" y="0"/>
                </a:moveTo>
                <a:lnTo>
                  <a:pt x="3447043" y="0"/>
                </a:lnTo>
              </a:path>
            </a:pathLst>
          </a:custGeom>
          <a:ln w="36915">
            <a:solidFill>
              <a:srgbClr val="001A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28730" y="1807973"/>
            <a:ext cx="3520440" cy="0"/>
          </a:xfrm>
          <a:custGeom>
            <a:avLst/>
            <a:gdLst/>
            <a:ahLst/>
            <a:cxnLst/>
            <a:rect l="l" t="t" r="r" b="b"/>
            <a:pathLst>
              <a:path w="3520440">
                <a:moveTo>
                  <a:pt x="0" y="0"/>
                </a:moveTo>
                <a:lnTo>
                  <a:pt x="3519949" y="0"/>
                </a:lnTo>
              </a:path>
            </a:pathLst>
          </a:custGeom>
          <a:ln w="37397">
            <a:solidFill>
              <a:srgbClr val="001A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96004" y="1821935"/>
            <a:ext cx="3588385" cy="0"/>
          </a:xfrm>
          <a:custGeom>
            <a:avLst/>
            <a:gdLst/>
            <a:ahLst/>
            <a:cxnLst/>
            <a:rect l="l" t="t" r="r" b="b"/>
            <a:pathLst>
              <a:path w="3588384">
                <a:moveTo>
                  <a:pt x="0" y="0"/>
                </a:moveTo>
                <a:lnTo>
                  <a:pt x="3588047" y="0"/>
                </a:lnTo>
              </a:path>
            </a:pathLst>
          </a:custGeom>
          <a:ln w="37848">
            <a:solidFill>
              <a:srgbClr val="001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65537" y="1835897"/>
            <a:ext cx="3651885" cy="0"/>
          </a:xfrm>
          <a:custGeom>
            <a:avLst/>
            <a:gdLst/>
            <a:ahLst/>
            <a:cxnLst/>
            <a:rect l="l" t="t" r="r" b="b"/>
            <a:pathLst>
              <a:path w="3651884">
                <a:moveTo>
                  <a:pt x="0" y="0"/>
                </a:moveTo>
                <a:lnTo>
                  <a:pt x="3651616" y="0"/>
                </a:lnTo>
              </a:path>
            </a:pathLst>
          </a:custGeom>
          <a:ln w="38268">
            <a:solidFill>
              <a:srgbClr val="0019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37206" y="1849859"/>
            <a:ext cx="3710940" cy="0"/>
          </a:xfrm>
          <a:custGeom>
            <a:avLst/>
            <a:gdLst/>
            <a:ahLst/>
            <a:cxnLst/>
            <a:rect l="l" t="t" r="r" b="b"/>
            <a:pathLst>
              <a:path w="3710940">
                <a:moveTo>
                  <a:pt x="0" y="0"/>
                </a:moveTo>
                <a:lnTo>
                  <a:pt x="3710898" y="0"/>
                </a:lnTo>
              </a:path>
            </a:pathLst>
          </a:custGeom>
          <a:ln w="38661">
            <a:solidFill>
              <a:srgbClr val="0019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10904" y="1863822"/>
            <a:ext cx="3766185" cy="0"/>
          </a:xfrm>
          <a:custGeom>
            <a:avLst/>
            <a:gdLst/>
            <a:ahLst/>
            <a:cxnLst/>
            <a:rect l="l" t="t" r="r" b="b"/>
            <a:pathLst>
              <a:path w="3766184">
                <a:moveTo>
                  <a:pt x="0" y="0"/>
                </a:moveTo>
                <a:lnTo>
                  <a:pt x="3766129" y="0"/>
                </a:lnTo>
              </a:path>
            </a:pathLst>
          </a:custGeom>
          <a:ln w="39027">
            <a:solidFill>
              <a:srgbClr val="0018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86611" y="1877764"/>
            <a:ext cx="3815715" cy="0"/>
          </a:xfrm>
          <a:custGeom>
            <a:avLst/>
            <a:gdLst/>
            <a:ahLst/>
            <a:cxnLst/>
            <a:rect l="l" t="t" r="r" b="b"/>
            <a:pathLst>
              <a:path w="3815715">
                <a:moveTo>
                  <a:pt x="0" y="0"/>
                </a:moveTo>
                <a:lnTo>
                  <a:pt x="3815120" y="0"/>
                </a:lnTo>
              </a:path>
            </a:pathLst>
          </a:custGeom>
          <a:ln w="39311">
            <a:solidFill>
              <a:srgbClr val="0018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66188" y="1891134"/>
            <a:ext cx="3863340" cy="0"/>
          </a:xfrm>
          <a:custGeom>
            <a:avLst/>
            <a:gdLst/>
            <a:ahLst/>
            <a:cxnLst/>
            <a:rect l="l" t="t" r="r" b="b"/>
            <a:pathLst>
              <a:path w="3863340">
                <a:moveTo>
                  <a:pt x="0" y="0"/>
                </a:moveTo>
                <a:lnTo>
                  <a:pt x="3862827" y="0"/>
                </a:lnTo>
              </a:path>
            </a:pathLst>
          </a:custGeom>
          <a:ln w="38456">
            <a:solidFill>
              <a:srgbClr val="0018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43816" y="1905713"/>
            <a:ext cx="3909060" cy="0"/>
          </a:xfrm>
          <a:custGeom>
            <a:avLst/>
            <a:gdLst/>
            <a:ahLst/>
            <a:cxnLst/>
            <a:rect l="l" t="t" r="r" b="b"/>
            <a:pathLst>
              <a:path w="3909059">
                <a:moveTo>
                  <a:pt x="0" y="0"/>
                </a:moveTo>
                <a:lnTo>
                  <a:pt x="3908628" y="0"/>
                </a:lnTo>
              </a:path>
            </a:pathLst>
          </a:custGeom>
          <a:ln w="39981">
            <a:solidFill>
              <a:srgbClr val="001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25159" y="1919662"/>
            <a:ext cx="3947160" cy="0"/>
          </a:xfrm>
          <a:custGeom>
            <a:avLst/>
            <a:gdLst/>
            <a:ahLst/>
            <a:cxnLst/>
            <a:rect l="l" t="t" r="r" b="b"/>
            <a:pathLst>
              <a:path w="3947159">
                <a:moveTo>
                  <a:pt x="0" y="0"/>
                </a:moveTo>
                <a:lnTo>
                  <a:pt x="3947161" y="0"/>
                </a:lnTo>
              </a:path>
            </a:pathLst>
          </a:custGeom>
          <a:ln w="40206">
            <a:solidFill>
              <a:srgbClr val="0017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09528" y="1933004"/>
            <a:ext cx="3982720" cy="0"/>
          </a:xfrm>
          <a:custGeom>
            <a:avLst/>
            <a:gdLst/>
            <a:ahLst/>
            <a:cxnLst/>
            <a:rect l="l" t="t" r="r" b="b"/>
            <a:pathLst>
              <a:path w="3982720">
                <a:moveTo>
                  <a:pt x="0" y="0"/>
                </a:moveTo>
                <a:lnTo>
                  <a:pt x="3982550" y="0"/>
                </a:lnTo>
              </a:path>
            </a:pathLst>
          </a:custGeom>
          <a:ln w="39210">
            <a:solidFill>
              <a:srgbClr val="0017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93897" y="1946968"/>
            <a:ext cx="4016375" cy="0"/>
          </a:xfrm>
          <a:custGeom>
            <a:avLst/>
            <a:gdLst/>
            <a:ahLst/>
            <a:cxnLst/>
            <a:rect l="l" t="t" r="r" b="b"/>
            <a:pathLst>
              <a:path w="4016375">
                <a:moveTo>
                  <a:pt x="0" y="0"/>
                </a:moveTo>
                <a:lnTo>
                  <a:pt x="4016354" y="0"/>
                </a:lnTo>
              </a:path>
            </a:pathLst>
          </a:custGeom>
          <a:ln w="39436">
            <a:solidFill>
              <a:srgbClr val="0017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79813" y="1960933"/>
            <a:ext cx="4047490" cy="0"/>
          </a:xfrm>
          <a:custGeom>
            <a:avLst/>
            <a:gdLst/>
            <a:ahLst/>
            <a:cxnLst/>
            <a:rect l="l" t="t" r="r" b="b"/>
            <a:pathLst>
              <a:path w="4047490">
                <a:moveTo>
                  <a:pt x="0" y="0"/>
                </a:moveTo>
                <a:lnTo>
                  <a:pt x="4047051" y="0"/>
                </a:lnTo>
              </a:path>
            </a:pathLst>
          </a:custGeom>
          <a:ln w="39641">
            <a:solidFill>
              <a:srgbClr val="001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67618" y="1974897"/>
            <a:ext cx="4074795" cy="0"/>
          </a:xfrm>
          <a:custGeom>
            <a:avLst/>
            <a:gdLst/>
            <a:ahLst/>
            <a:cxnLst/>
            <a:rect l="l" t="t" r="r" b="b"/>
            <a:pathLst>
              <a:path w="4074795">
                <a:moveTo>
                  <a:pt x="0" y="0"/>
                </a:moveTo>
                <a:lnTo>
                  <a:pt x="4074345" y="0"/>
                </a:lnTo>
              </a:path>
            </a:pathLst>
          </a:custGeom>
          <a:ln w="39825">
            <a:solidFill>
              <a:srgbClr val="0016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56952" y="1988861"/>
            <a:ext cx="4098925" cy="0"/>
          </a:xfrm>
          <a:custGeom>
            <a:avLst/>
            <a:gdLst/>
            <a:ahLst/>
            <a:cxnLst/>
            <a:rect l="l" t="t" r="r" b="b"/>
            <a:pathLst>
              <a:path w="4098925">
                <a:moveTo>
                  <a:pt x="0" y="0"/>
                </a:moveTo>
                <a:lnTo>
                  <a:pt x="4098639" y="0"/>
                </a:lnTo>
              </a:path>
            </a:pathLst>
          </a:custGeom>
          <a:ln w="39989">
            <a:solidFill>
              <a:srgbClr val="0016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47716" y="1982758"/>
            <a:ext cx="4120515" cy="40640"/>
          </a:xfrm>
          <a:custGeom>
            <a:avLst/>
            <a:gdLst/>
            <a:ahLst/>
            <a:cxnLst/>
            <a:rect l="l" t="t" r="r" b="b"/>
            <a:pathLst>
              <a:path w="4120515" h="40639">
                <a:moveTo>
                  <a:pt x="0" y="40134"/>
                </a:moveTo>
                <a:lnTo>
                  <a:pt x="4119934" y="40134"/>
                </a:lnTo>
                <a:lnTo>
                  <a:pt x="4119934" y="0"/>
                </a:lnTo>
                <a:lnTo>
                  <a:pt x="0" y="0"/>
                </a:lnTo>
                <a:lnTo>
                  <a:pt x="0" y="40134"/>
                </a:lnTo>
                <a:close/>
              </a:path>
            </a:pathLst>
          </a:custGeom>
          <a:solidFill>
            <a:srgbClr val="0016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39873" y="1996659"/>
            <a:ext cx="4138295" cy="40640"/>
          </a:xfrm>
          <a:custGeom>
            <a:avLst/>
            <a:gdLst/>
            <a:ahLst/>
            <a:cxnLst/>
            <a:rect l="l" t="t" r="r" b="b"/>
            <a:pathLst>
              <a:path w="4138295" h="40639">
                <a:moveTo>
                  <a:pt x="0" y="40261"/>
                </a:moveTo>
                <a:lnTo>
                  <a:pt x="4138092" y="40261"/>
                </a:lnTo>
                <a:lnTo>
                  <a:pt x="4138092" y="0"/>
                </a:lnTo>
                <a:lnTo>
                  <a:pt x="0" y="0"/>
                </a:lnTo>
                <a:lnTo>
                  <a:pt x="0" y="40261"/>
                </a:lnTo>
                <a:close/>
              </a:path>
            </a:pathLst>
          </a:custGeom>
          <a:solidFill>
            <a:srgbClr val="0015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33387" y="2010572"/>
            <a:ext cx="4153535" cy="40640"/>
          </a:xfrm>
          <a:custGeom>
            <a:avLst/>
            <a:gdLst/>
            <a:ahLst/>
            <a:cxnLst/>
            <a:rect l="l" t="t" r="r" b="b"/>
            <a:pathLst>
              <a:path w="4153534" h="40639">
                <a:moveTo>
                  <a:pt x="0" y="40368"/>
                </a:moveTo>
                <a:lnTo>
                  <a:pt x="4153512" y="40368"/>
                </a:lnTo>
                <a:lnTo>
                  <a:pt x="4153512" y="0"/>
                </a:lnTo>
                <a:lnTo>
                  <a:pt x="0" y="0"/>
                </a:lnTo>
                <a:lnTo>
                  <a:pt x="0" y="40368"/>
                </a:lnTo>
                <a:close/>
              </a:path>
            </a:pathLst>
          </a:custGeom>
          <a:solidFill>
            <a:srgbClr val="0015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28760" y="2024493"/>
            <a:ext cx="4166235" cy="40640"/>
          </a:xfrm>
          <a:custGeom>
            <a:avLst/>
            <a:gdLst/>
            <a:ahLst/>
            <a:cxnLst/>
            <a:rect l="l" t="t" r="r" b="b"/>
            <a:pathLst>
              <a:path w="4166234" h="40639">
                <a:moveTo>
                  <a:pt x="0" y="40455"/>
                </a:moveTo>
                <a:lnTo>
                  <a:pt x="4165723" y="40455"/>
                </a:lnTo>
                <a:lnTo>
                  <a:pt x="4165723" y="0"/>
                </a:lnTo>
                <a:lnTo>
                  <a:pt x="0" y="0"/>
                </a:lnTo>
                <a:lnTo>
                  <a:pt x="0" y="40455"/>
                </a:lnTo>
                <a:close/>
              </a:path>
            </a:pathLst>
          </a:custGeom>
          <a:solidFill>
            <a:srgbClr val="0015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25455" y="2037160"/>
            <a:ext cx="4175760" cy="41910"/>
          </a:xfrm>
          <a:custGeom>
            <a:avLst/>
            <a:gdLst/>
            <a:ahLst/>
            <a:cxnLst/>
            <a:rect l="l" t="t" r="r" b="b"/>
            <a:pathLst>
              <a:path w="4175759" h="41910">
                <a:moveTo>
                  <a:pt x="0" y="41786"/>
                </a:moveTo>
                <a:lnTo>
                  <a:pt x="4175289" y="41786"/>
                </a:lnTo>
                <a:lnTo>
                  <a:pt x="4175289" y="0"/>
                </a:lnTo>
                <a:lnTo>
                  <a:pt x="0" y="0"/>
                </a:lnTo>
                <a:lnTo>
                  <a:pt x="0" y="41786"/>
                </a:lnTo>
                <a:close/>
              </a:path>
            </a:pathLst>
          </a:custGeom>
          <a:solidFill>
            <a:srgbClr val="0015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23437" y="2051094"/>
            <a:ext cx="4182110" cy="41910"/>
          </a:xfrm>
          <a:custGeom>
            <a:avLst/>
            <a:gdLst/>
            <a:ahLst/>
            <a:cxnLst/>
            <a:rect l="l" t="t" r="r" b="b"/>
            <a:pathLst>
              <a:path w="4182109" h="41910">
                <a:moveTo>
                  <a:pt x="0" y="41852"/>
                </a:moveTo>
                <a:lnTo>
                  <a:pt x="4181912" y="41852"/>
                </a:lnTo>
                <a:lnTo>
                  <a:pt x="4181912" y="0"/>
                </a:lnTo>
                <a:lnTo>
                  <a:pt x="0" y="0"/>
                </a:lnTo>
                <a:lnTo>
                  <a:pt x="0" y="41852"/>
                </a:lnTo>
                <a:close/>
              </a:path>
            </a:pathLst>
          </a:custGeom>
          <a:solidFill>
            <a:srgbClr val="0014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22768" y="2066309"/>
            <a:ext cx="4185285" cy="36830"/>
          </a:xfrm>
          <a:custGeom>
            <a:avLst/>
            <a:gdLst/>
            <a:ahLst/>
            <a:cxnLst/>
            <a:rect l="l" t="t" r="r" b="b"/>
            <a:pathLst>
              <a:path w="4185284" h="36830">
                <a:moveTo>
                  <a:pt x="0" y="36801"/>
                </a:moveTo>
                <a:lnTo>
                  <a:pt x="4184944" y="36801"/>
                </a:lnTo>
                <a:lnTo>
                  <a:pt x="4184944" y="0"/>
                </a:lnTo>
                <a:lnTo>
                  <a:pt x="0" y="0"/>
                </a:lnTo>
                <a:lnTo>
                  <a:pt x="0" y="36801"/>
                </a:lnTo>
                <a:close/>
              </a:path>
            </a:pathLst>
          </a:custGeom>
          <a:solidFill>
            <a:srgbClr val="0014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22600" y="2076463"/>
            <a:ext cx="4187825" cy="38100"/>
          </a:xfrm>
          <a:custGeom>
            <a:avLst/>
            <a:gdLst/>
            <a:ahLst/>
            <a:cxnLst/>
            <a:rect l="l" t="t" r="r" b="b"/>
            <a:pathLst>
              <a:path w="4187825" h="38100">
                <a:moveTo>
                  <a:pt x="0" y="38083"/>
                </a:moveTo>
                <a:lnTo>
                  <a:pt x="4187288" y="38083"/>
                </a:lnTo>
                <a:lnTo>
                  <a:pt x="4187288" y="0"/>
                </a:lnTo>
                <a:lnTo>
                  <a:pt x="0" y="0"/>
                </a:lnTo>
                <a:lnTo>
                  <a:pt x="0" y="38083"/>
                </a:lnTo>
                <a:close/>
              </a:path>
            </a:pathLst>
          </a:custGeom>
          <a:solidFill>
            <a:srgbClr val="001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23104" y="2086618"/>
            <a:ext cx="4187825" cy="38100"/>
          </a:xfrm>
          <a:custGeom>
            <a:avLst/>
            <a:gdLst/>
            <a:ahLst/>
            <a:cxnLst/>
            <a:rect l="l" t="t" r="r" b="b"/>
            <a:pathLst>
              <a:path w="4187825" h="38100">
                <a:moveTo>
                  <a:pt x="0" y="38090"/>
                </a:moveTo>
                <a:lnTo>
                  <a:pt x="4187454" y="38090"/>
                </a:lnTo>
                <a:lnTo>
                  <a:pt x="4187454" y="0"/>
                </a:lnTo>
                <a:lnTo>
                  <a:pt x="0" y="0"/>
                </a:lnTo>
                <a:lnTo>
                  <a:pt x="0" y="38090"/>
                </a:lnTo>
                <a:close/>
              </a:path>
            </a:pathLst>
          </a:custGeom>
          <a:solidFill>
            <a:srgbClr val="0013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23954" y="2096782"/>
            <a:ext cx="4187190" cy="39370"/>
          </a:xfrm>
          <a:custGeom>
            <a:avLst/>
            <a:gdLst/>
            <a:ahLst/>
            <a:cxnLst/>
            <a:rect l="l" t="t" r="r" b="b"/>
            <a:pathLst>
              <a:path w="4187190" h="39369">
                <a:moveTo>
                  <a:pt x="0" y="39350"/>
                </a:moveTo>
                <a:lnTo>
                  <a:pt x="4187105" y="39350"/>
                </a:lnTo>
                <a:lnTo>
                  <a:pt x="4187105" y="0"/>
                </a:lnTo>
                <a:lnTo>
                  <a:pt x="0" y="0"/>
                </a:lnTo>
                <a:lnTo>
                  <a:pt x="0" y="39350"/>
                </a:lnTo>
                <a:close/>
              </a:path>
            </a:pathLst>
          </a:custGeom>
          <a:solidFill>
            <a:srgbClr val="0013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25973" y="2108217"/>
            <a:ext cx="4185285" cy="38100"/>
          </a:xfrm>
          <a:custGeom>
            <a:avLst/>
            <a:gdLst/>
            <a:ahLst/>
            <a:cxnLst/>
            <a:rect l="l" t="t" r="r" b="b"/>
            <a:pathLst>
              <a:path w="4185284" h="38100">
                <a:moveTo>
                  <a:pt x="0" y="38067"/>
                </a:moveTo>
                <a:lnTo>
                  <a:pt x="4184917" y="38067"/>
                </a:lnTo>
                <a:lnTo>
                  <a:pt x="4184917" y="0"/>
                </a:lnTo>
                <a:lnTo>
                  <a:pt x="0" y="0"/>
                </a:lnTo>
                <a:lnTo>
                  <a:pt x="0" y="38067"/>
                </a:lnTo>
                <a:close/>
              </a:path>
            </a:pathLst>
          </a:custGeom>
          <a:solidFill>
            <a:srgbClr val="001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28366" y="2118389"/>
            <a:ext cx="4182110" cy="38100"/>
          </a:xfrm>
          <a:custGeom>
            <a:avLst/>
            <a:gdLst/>
            <a:ahLst/>
            <a:cxnLst/>
            <a:rect l="l" t="t" r="r" b="b"/>
            <a:pathLst>
              <a:path w="4182109" h="38100">
                <a:moveTo>
                  <a:pt x="0" y="38033"/>
                </a:moveTo>
                <a:lnTo>
                  <a:pt x="4181850" y="38033"/>
                </a:lnTo>
                <a:lnTo>
                  <a:pt x="4181850" y="0"/>
                </a:lnTo>
                <a:lnTo>
                  <a:pt x="0" y="0"/>
                </a:lnTo>
                <a:lnTo>
                  <a:pt x="0" y="38033"/>
                </a:lnTo>
                <a:close/>
              </a:path>
            </a:pathLst>
          </a:custGeom>
          <a:solidFill>
            <a:srgbClr val="0013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32149" y="2129829"/>
            <a:ext cx="4177029" cy="38100"/>
          </a:xfrm>
          <a:custGeom>
            <a:avLst/>
            <a:gdLst/>
            <a:ahLst/>
            <a:cxnLst/>
            <a:rect l="l" t="t" r="r" b="b"/>
            <a:pathLst>
              <a:path w="4177029" h="38100">
                <a:moveTo>
                  <a:pt x="0" y="38001"/>
                </a:moveTo>
                <a:lnTo>
                  <a:pt x="4176538" y="38001"/>
                </a:lnTo>
                <a:lnTo>
                  <a:pt x="4176538" y="0"/>
                </a:lnTo>
                <a:lnTo>
                  <a:pt x="0" y="0"/>
                </a:lnTo>
                <a:lnTo>
                  <a:pt x="0" y="38001"/>
                </a:lnTo>
                <a:close/>
              </a:path>
            </a:pathLst>
          </a:custGeom>
          <a:solidFill>
            <a:srgbClr val="0012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36359" y="2140010"/>
            <a:ext cx="4170679" cy="38100"/>
          </a:xfrm>
          <a:custGeom>
            <a:avLst/>
            <a:gdLst/>
            <a:ahLst/>
            <a:cxnLst/>
            <a:rect l="l" t="t" r="r" b="b"/>
            <a:pathLst>
              <a:path w="4170679" h="38100">
                <a:moveTo>
                  <a:pt x="0" y="37958"/>
                </a:moveTo>
                <a:lnTo>
                  <a:pt x="4170304" y="37958"/>
                </a:lnTo>
                <a:lnTo>
                  <a:pt x="4170304" y="0"/>
                </a:lnTo>
                <a:lnTo>
                  <a:pt x="0" y="0"/>
                </a:lnTo>
                <a:lnTo>
                  <a:pt x="0" y="37958"/>
                </a:lnTo>
                <a:close/>
              </a:path>
            </a:pathLst>
          </a:custGeom>
          <a:solidFill>
            <a:srgbClr val="001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41660" y="2150202"/>
            <a:ext cx="4162425" cy="38100"/>
          </a:xfrm>
          <a:custGeom>
            <a:avLst/>
            <a:gdLst/>
            <a:ahLst/>
            <a:cxnLst/>
            <a:rect l="l" t="t" r="r" b="b"/>
            <a:pathLst>
              <a:path w="4162425" h="38100">
                <a:moveTo>
                  <a:pt x="0" y="37896"/>
                </a:moveTo>
                <a:lnTo>
                  <a:pt x="4161913" y="37896"/>
                </a:lnTo>
                <a:lnTo>
                  <a:pt x="4161913" y="0"/>
                </a:lnTo>
                <a:lnTo>
                  <a:pt x="0" y="0"/>
                </a:lnTo>
                <a:lnTo>
                  <a:pt x="0" y="37896"/>
                </a:lnTo>
                <a:close/>
              </a:path>
            </a:pathLst>
          </a:custGeom>
          <a:solidFill>
            <a:srgbClr val="001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47717" y="2161661"/>
            <a:ext cx="4152265" cy="38100"/>
          </a:xfrm>
          <a:custGeom>
            <a:avLst/>
            <a:gdLst/>
            <a:ahLst/>
            <a:cxnLst/>
            <a:rect l="l" t="t" r="r" b="b"/>
            <a:pathLst>
              <a:path w="4152265" h="38100">
                <a:moveTo>
                  <a:pt x="0" y="37828"/>
                </a:moveTo>
                <a:lnTo>
                  <a:pt x="4151864" y="37828"/>
                </a:lnTo>
                <a:lnTo>
                  <a:pt x="4151864" y="0"/>
                </a:lnTo>
                <a:lnTo>
                  <a:pt x="0" y="0"/>
                </a:lnTo>
                <a:lnTo>
                  <a:pt x="0" y="37828"/>
                </a:lnTo>
                <a:close/>
              </a:path>
            </a:pathLst>
          </a:custGeom>
          <a:solidFill>
            <a:srgbClr val="0012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54113" y="2171859"/>
            <a:ext cx="4140835" cy="38100"/>
          </a:xfrm>
          <a:custGeom>
            <a:avLst/>
            <a:gdLst/>
            <a:ahLst/>
            <a:cxnLst/>
            <a:rect l="l" t="t" r="r" b="b"/>
            <a:pathLst>
              <a:path w="4140834" h="38100">
                <a:moveTo>
                  <a:pt x="0" y="37750"/>
                </a:moveTo>
                <a:lnTo>
                  <a:pt x="4140725" y="37750"/>
                </a:lnTo>
                <a:lnTo>
                  <a:pt x="4140725" y="0"/>
                </a:lnTo>
                <a:lnTo>
                  <a:pt x="0" y="0"/>
                </a:lnTo>
                <a:lnTo>
                  <a:pt x="0" y="37750"/>
                </a:lnTo>
                <a:close/>
              </a:path>
            </a:pathLst>
          </a:custGeom>
          <a:solidFill>
            <a:srgbClr val="0011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62473" y="2183328"/>
            <a:ext cx="4126865" cy="38100"/>
          </a:xfrm>
          <a:custGeom>
            <a:avLst/>
            <a:gdLst/>
            <a:ahLst/>
            <a:cxnLst/>
            <a:rect l="l" t="t" r="r" b="b"/>
            <a:pathLst>
              <a:path w="4126865" h="38100">
                <a:moveTo>
                  <a:pt x="0" y="37652"/>
                </a:moveTo>
                <a:lnTo>
                  <a:pt x="4126329" y="37652"/>
                </a:lnTo>
                <a:lnTo>
                  <a:pt x="4126329" y="0"/>
                </a:lnTo>
                <a:lnTo>
                  <a:pt x="0" y="0"/>
                </a:lnTo>
                <a:lnTo>
                  <a:pt x="0" y="37652"/>
                </a:lnTo>
                <a:close/>
              </a:path>
            </a:pathLst>
          </a:custGeom>
          <a:solidFill>
            <a:srgbClr val="001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70785" y="2193535"/>
            <a:ext cx="4112260" cy="38100"/>
          </a:xfrm>
          <a:custGeom>
            <a:avLst/>
            <a:gdLst/>
            <a:ahLst/>
            <a:cxnLst/>
            <a:rect l="l" t="t" r="r" b="b"/>
            <a:pathLst>
              <a:path w="4112259" h="38100">
                <a:moveTo>
                  <a:pt x="0" y="37557"/>
                </a:moveTo>
                <a:lnTo>
                  <a:pt x="4111902" y="37557"/>
                </a:lnTo>
                <a:lnTo>
                  <a:pt x="4111902" y="0"/>
                </a:lnTo>
                <a:lnTo>
                  <a:pt x="0" y="0"/>
                </a:lnTo>
                <a:lnTo>
                  <a:pt x="0" y="37557"/>
                </a:lnTo>
                <a:close/>
              </a:path>
            </a:pathLst>
          </a:custGeom>
          <a:solidFill>
            <a:srgbClr val="0011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80755" y="2203763"/>
            <a:ext cx="4095115" cy="37465"/>
          </a:xfrm>
          <a:custGeom>
            <a:avLst/>
            <a:gdLst/>
            <a:ahLst/>
            <a:cxnLst/>
            <a:rect l="l" t="t" r="r" b="b"/>
            <a:pathLst>
              <a:path w="4095115" h="37464">
                <a:moveTo>
                  <a:pt x="0" y="37431"/>
                </a:moveTo>
                <a:lnTo>
                  <a:pt x="4094722" y="37431"/>
                </a:lnTo>
                <a:lnTo>
                  <a:pt x="4094722" y="0"/>
                </a:lnTo>
                <a:lnTo>
                  <a:pt x="0" y="0"/>
                </a:lnTo>
                <a:lnTo>
                  <a:pt x="0" y="37431"/>
                </a:lnTo>
                <a:close/>
              </a:path>
            </a:pathLst>
          </a:custGeom>
          <a:solidFill>
            <a:srgbClr val="0011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90959" y="2215242"/>
            <a:ext cx="4076065" cy="37465"/>
          </a:xfrm>
          <a:custGeom>
            <a:avLst/>
            <a:gdLst/>
            <a:ahLst/>
            <a:cxnLst/>
            <a:rect l="l" t="t" r="r" b="b"/>
            <a:pathLst>
              <a:path w="4076065" h="37464">
                <a:moveTo>
                  <a:pt x="0" y="37313"/>
                </a:moveTo>
                <a:lnTo>
                  <a:pt x="4075816" y="37313"/>
                </a:lnTo>
                <a:lnTo>
                  <a:pt x="4075816" y="0"/>
                </a:lnTo>
                <a:lnTo>
                  <a:pt x="0" y="0"/>
                </a:lnTo>
                <a:lnTo>
                  <a:pt x="0" y="37313"/>
                </a:lnTo>
                <a:close/>
              </a:path>
            </a:pathLst>
          </a:custGeom>
          <a:solidFill>
            <a:srgbClr val="0010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01666" y="2225467"/>
            <a:ext cx="4056379" cy="37465"/>
          </a:xfrm>
          <a:custGeom>
            <a:avLst/>
            <a:gdLst/>
            <a:ahLst/>
            <a:cxnLst/>
            <a:rect l="l" t="t" r="r" b="b"/>
            <a:pathLst>
              <a:path w="4056379" h="37464">
                <a:moveTo>
                  <a:pt x="0" y="37182"/>
                </a:moveTo>
                <a:lnTo>
                  <a:pt x="4056209" y="37182"/>
                </a:lnTo>
                <a:lnTo>
                  <a:pt x="4056209" y="0"/>
                </a:lnTo>
                <a:lnTo>
                  <a:pt x="0" y="0"/>
                </a:lnTo>
                <a:lnTo>
                  <a:pt x="0" y="37182"/>
                </a:lnTo>
                <a:close/>
              </a:path>
            </a:pathLst>
          </a:custGeom>
          <a:solidFill>
            <a:srgbClr val="0010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114706" y="2255468"/>
            <a:ext cx="4032885" cy="0"/>
          </a:xfrm>
          <a:custGeom>
            <a:avLst/>
            <a:gdLst/>
            <a:ahLst/>
            <a:cxnLst/>
            <a:rect l="l" t="t" r="r" b="b"/>
            <a:pathLst>
              <a:path w="4032884">
                <a:moveTo>
                  <a:pt x="0" y="0"/>
                </a:moveTo>
                <a:lnTo>
                  <a:pt x="4032260" y="0"/>
                </a:lnTo>
              </a:path>
            </a:pathLst>
          </a:custGeom>
          <a:ln w="36986">
            <a:solidFill>
              <a:srgbClr val="0010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127460" y="2265636"/>
            <a:ext cx="4009390" cy="0"/>
          </a:xfrm>
          <a:custGeom>
            <a:avLst/>
            <a:gdLst/>
            <a:ahLst/>
            <a:cxnLst/>
            <a:rect l="l" t="t" r="r" b="b"/>
            <a:pathLst>
              <a:path w="4009390">
                <a:moveTo>
                  <a:pt x="0" y="0"/>
                </a:moveTo>
                <a:lnTo>
                  <a:pt x="4009194" y="0"/>
                </a:lnTo>
              </a:path>
            </a:pathLst>
          </a:custGeom>
          <a:ln w="36870">
            <a:solidFill>
              <a:srgbClr val="000F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142492" y="2275811"/>
            <a:ext cx="3982720" cy="0"/>
          </a:xfrm>
          <a:custGeom>
            <a:avLst/>
            <a:gdLst/>
            <a:ahLst/>
            <a:cxnLst/>
            <a:rect l="l" t="t" r="r" b="b"/>
            <a:pathLst>
              <a:path w="3982720">
                <a:moveTo>
                  <a:pt x="0" y="0"/>
                </a:moveTo>
                <a:lnTo>
                  <a:pt x="3982420" y="0"/>
                </a:lnTo>
              </a:path>
            </a:pathLst>
          </a:custGeom>
          <a:ln w="36672">
            <a:solidFill>
              <a:srgbClr val="000F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156994" y="2287222"/>
            <a:ext cx="3954145" cy="0"/>
          </a:xfrm>
          <a:custGeom>
            <a:avLst/>
            <a:gdLst/>
            <a:ahLst/>
            <a:cxnLst/>
            <a:rect l="l" t="t" r="r" b="b"/>
            <a:pathLst>
              <a:path w="3954145">
                <a:moveTo>
                  <a:pt x="0" y="0"/>
                </a:moveTo>
                <a:lnTo>
                  <a:pt x="3954073" y="0"/>
                </a:lnTo>
              </a:path>
            </a:pathLst>
          </a:custGeom>
          <a:ln w="36504">
            <a:solidFill>
              <a:srgbClr val="000F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172450" y="2297380"/>
            <a:ext cx="3925570" cy="0"/>
          </a:xfrm>
          <a:custGeom>
            <a:avLst/>
            <a:gdLst/>
            <a:ahLst/>
            <a:cxnLst/>
            <a:rect l="l" t="t" r="r" b="b"/>
            <a:pathLst>
              <a:path w="3925570">
                <a:moveTo>
                  <a:pt x="0" y="0"/>
                </a:moveTo>
                <a:lnTo>
                  <a:pt x="3925393" y="0"/>
                </a:lnTo>
              </a:path>
            </a:pathLst>
          </a:custGeom>
          <a:ln w="36316">
            <a:solidFill>
              <a:srgbClr val="000F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90672" y="2308779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874" y="0"/>
                </a:lnTo>
              </a:path>
            </a:pathLst>
          </a:custGeom>
          <a:ln w="36030">
            <a:solidFill>
              <a:srgbClr val="000E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208089" y="2318961"/>
            <a:ext cx="3858260" cy="0"/>
          </a:xfrm>
          <a:custGeom>
            <a:avLst/>
            <a:gdLst/>
            <a:ahLst/>
            <a:cxnLst/>
            <a:rect l="l" t="t" r="r" b="b"/>
            <a:pathLst>
              <a:path w="3858259">
                <a:moveTo>
                  <a:pt x="0" y="0"/>
                </a:moveTo>
                <a:lnTo>
                  <a:pt x="3858197" y="0"/>
                </a:lnTo>
              </a:path>
            </a:pathLst>
          </a:custGeom>
          <a:ln w="35865">
            <a:solidFill>
              <a:srgbClr val="000E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226480" y="2329116"/>
            <a:ext cx="3823970" cy="0"/>
          </a:xfrm>
          <a:custGeom>
            <a:avLst/>
            <a:gdLst/>
            <a:ahLst/>
            <a:cxnLst/>
            <a:rect l="l" t="t" r="r" b="b"/>
            <a:pathLst>
              <a:path w="3823970">
                <a:moveTo>
                  <a:pt x="0" y="0"/>
                </a:moveTo>
                <a:lnTo>
                  <a:pt x="3823571" y="0"/>
                </a:lnTo>
              </a:path>
            </a:pathLst>
          </a:custGeom>
          <a:ln w="35646">
            <a:solidFill>
              <a:srgbClr val="000E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248132" y="2340543"/>
            <a:ext cx="3782695" cy="0"/>
          </a:xfrm>
          <a:custGeom>
            <a:avLst/>
            <a:gdLst/>
            <a:ahLst/>
            <a:cxnLst/>
            <a:rect l="l" t="t" r="r" b="b"/>
            <a:pathLst>
              <a:path w="3782695">
                <a:moveTo>
                  <a:pt x="0" y="0"/>
                </a:moveTo>
                <a:lnTo>
                  <a:pt x="3782219" y="0"/>
                </a:lnTo>
              </a:path>
            </a:pathLst>
          </a:custGeom>
          <a:ln w="35374">
            <a:solidFill>
              <a:srgbClr val="000E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68675" y="2350700"/>
            <a:ext cx="3743325" cy="0"/>
          </a:xfrm>
          <a:custGeom>
            <a:avLst/>
            <a:gdLst/>
            <a:ahLst/>
            <a:cxnLst/>
            <a:rect l="l" t="t" r="r" b="b"/>
            <a:pathLst>
              <a:path w="3743325">
                <a:moveTo>
                  <a:pt x="0" y="0"/>
                </a:moveTo>
                <a:lnTo>
                  <a:pt x="3743272" y="0"/>
                </a:lnTo>
              </a:path>
            </a:pathLst>
          </a:custGeom>
          <a:ln w="35117">
            <a:solidFill>
              <a:srgbClr val="000D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290475" y="2362048"/>
            <a:ext cx="3700145" cy="0"/>
          </a:xfrm>
          <a:custGeom>
            <a:avLst/>
            <a:gdLst/>
            <a:ahLst/>
            <a:cxnLst/>
            <a:rect l="l" t="t" r="r" b="b"/>
            <a:pathLst>
              <a:path w="3700145">
                <a:moveTo>
                  <a:pt x="0" y="0"/>
                </a:moveTo>
                <a:lnTo>
                  <a:pt x="3699768" y="0"/>
                </a:lnTo>
              </a:path>
            </a:pathLst>
          </a:custGeom>
          <a:ln w="34810">
            <a:solidFill>
              <a:srgbClr val="000D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15757" y="2372281"/>
            <a:ext cx="3653790" cy="0"/>
          </a:xfrm>
          <a:custGeom>
            <a:avLst/>
            <a:gdLst/>
            <a:ahLst/>
            <a:cxnLst/>
            <a:rect l="l" t="t" r="r" b="b"/>
            <a:pathLst>
              <a:path w="3653790">
                <a:moveTo>
                  <a:pt x="0" y="0"/>
                </a:moveTo>
                <a:lnTo>
                  <a:pt x="3653318" y="0"/>
                </a:lnTo>
              </a:path>
            </a:pathLst>
          </a:custGeom>
          <a:ln w="34536">
            <a:solidFill>
              <a:srgbClr val="000D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339595" y="2382434"/>
            <a:ext cx="3608070" cy="0"/>
          </a:xfrm>
          <a:custGeom>
            <a:avLst/>
            <a:gdLst/>
            <a:ahLst/>
            <a:cxnLst/>
            <a:rect l="l" t="t" r="r" b="b"/>
            <a:pathLst>
              <a:path w="3608070">
                <a:moveTo>
                  <a:pt x="0" y="0"/>
                </a:moveTo>
                <a:lnTo>
                  <a:pt x="3607559" y="0"/>
                </a:lnTo>
              </a:path>
            </a:pathLst>
          </a:custGeom>
          <a:ln w="34227">
            <a:solidFill>
              <a:srgbClr val="000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368056" y="2393286"/>
            <a:ext cx="3553460" cy="0"/>
          </a:xfrm>
          <a:custGeom>
            <a:avLst/>
            <a:gdLst/>
            <a:ahLst/>
            <a:cxnLst/>
            <a:rect l="l" t="t" r="r" b="b"/>
            <a:pathLst>
              <a:path w="3553459">
                <a:moveTo>
                  <a:pt x="0" y="0"/>
                </a:moveTo>
                <a:lnTo>
                  <a:pt x="3553176" y="0"/>
                </a:lnTo>
              </a:path>
            </a:pathLst>
          </a:custGeom>
          <a:ln w="32726">
            <a:solidFill>
              <a:srgbClr val="000C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394565" y="2404017"/>
            <a:ext cx="3502660" cy="0"/>
          </a:xfrm>
          <a:custGeom>
            <a:avLst/>
            <a:gdLst/>
            <a:ahLst/>
            <a:cxnLst/>
            <a:rect l="l" t="t" r="r" b="b"/>
            <a:pathLst>
              <a:path w="3502659">
                <a:moveTo>
                  <a:pt x="0" y="0"/>
                </a:moveTo>
                <a:lnTo>
                  <a:pt x="3502110" y="0"/>
                </a:lnTo>
              </a:path>
            </a:pathLst>
          </a:custGeom>
          <a:ln w="33538">
            <a:solidFill>
              <a:srgbClr val="000C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422146" y="2414738"/>
            <a:ext cx="3448685" cy="0"/>
          </a:xfrm>
          <a:custGeom>
            <a:avLst/>
            <a:gdLst/>
            <a:ahLst/>
            <a:cxnLst/>
            <a:rect l="l" t="t" r="r" b="b"/>
            <a:pathLst>
              <a:path w="3448684">
                <a:moveTo>
                  <a:pt x="0" y="0"/>
                </a:moveTo>
                <a:lnTo>
                  <a:pt x="3448607" y="0"/>
                </a:lnTo>
              </a:path>
            </a:pathLst>
          </a:custGeom>
          <a:ln w="34314">
            <a:solidFill>
              <a:srgbClr val="000C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455030" y="2425595"/>
            <a:ext cx="3385185" cy="0"/>
          </a:xfrm>
          <a:custGeom>
            <a:avLst/>
            <a:gdLst/>
            <a:ahLst/>
            <a:cxnLst/>
            <a:rect l="l" t="t" r="r" b="b"/>
            <a:pathLst>
              <a:path w="3385184">
                <a:moveTo>
                  <a:pt x="0" y="0"/>
                </a:moveTo>
                <a:lnTo>
                  <a:pt x="3385119" y="0"/>
                </a:lnTo>
              </a:path>
            </a:pathLst>
          </a:custGeom>
          <a:ln w="32764">
            <a:solidFill>
              <a:srgbClr val="000B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485931" y="2435750"/>
            <a:ext cx="3326129" cy="0"/>
          </a:xfrm>
          <a:custGeom>
            <a:avLst/>
            <a:gdLst/>
            <a:ahLst/>
            <a:cxnLst/>
            <a:rect l="l" t="t" r="r" b="b"/>
            <a:pathLst>
              <a:path w="3326129">
                <a:moveTo>
                  <a:pt x="0" y="0"/>
                </a:moveTo>
                <a:lnTo>
                  <a:pt x="3325674" y="0"/>
                </a:lnTo>
              </a:path>
            </a:pathLst>
          </a:custGeom>
          <a:ln w="32375">
            <a:solidFill>
              <a:srgbClr val="000B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522331" y="2446550"/>
            <a:ext cx="3255645" cy="0"/>
          </a:xfrm>
          <a:custGeom>
            <a:avLst/>
            <a:gdLst/>
            <a:ahLst/>
            <a:cxnLst/>
            <a:rect l="l" t="t" r="r" b="b"/>
            <a:pathLst>
              <a:path w="3255645">
                <a:moveTo>
                  <a:pt x="0" y="0"/>
                </a:moveTo>
                <a:lnTo>
                  <a:pt x="3255184" y="0"/>
                </a:lnTo>
              </a:path>
            </a:pathLst>
          </a:custGeom>
          <a:ln w="30679">
            <a:solidFill>
              <a:srgbClr val="000B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556290" y="2457328"/>
            <a:ext cx="3189605" cy="0"/>
          </a:xfrm>
          <a:custGeom>
            <a:avLst/>
            <a:gdLst/>
            <a:ahLst/>
            <a:cxnLst/>
            <a:rect l="l" t="t" r="r" b="b"/>
            <a:pathLst>
              <a:path w="3189604">
                <a:moveTo>
                  <a:pt x="0" y="0"/>
                </a:moveTo>
                <a:lnTo>
                  <a:pt x="3188979" y="0"/>
                </a:lnTo>
              </a:path>
            </a:pathLst>
          </a:custGeom>
          <a:ln w="31487">
            <a:solidFill>
              <a:srgbClr val="000B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591817" y="2467484"/>
            <a:ext cx="3119755" cy="0"/>
          </a:xfrm>
          <a:custGeom>
            <a:avLst/>
            <a:gdLst/>
            <a:ahLst/>
            <a:cxnLst/>
            <a:rect l="l" t="t" r="r" b="b"/>
            <a:pathLst>
              <a:path w="3119754">
                <a:moveTo>
                  <a:pt x="0" y="0"/>
                </a:moveTo>
                <a:lnTo>
                  <a:pt x="3119640" y="0"/>
                </a:lnTo>
              </a:path>
            </a:pathLst>
          </a:custGeom>
          <a:ln w="31032">
            <a:solidFill>
              <a:srgbClr val="000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634171" y="2478906"/>
            <a:ext cx="3037205" cy="0"/>
          </a:xfrm>
          <a:custGeom>
            <a:avLst/>
            <a:gdLst/>
            <a:ahLst/>
            <a:cxnLst/>
            <a:rect l="l" t="t" r="r" b="b"/>
            <a:pathLst>
              <a:path w="3037204">
                <a:moveTo>
                  <a:pt x="0" y="0"/>
                </a:moveTo>
                <a:lnTo>
                  <a:pt x="3037153" y="0"/>
                </a:lnTo>
              </a:path>
            </a:pathLst>
          </a:custGeom>
          <a:ln w="30490">
            <a:solidFill>
              <a:srgbClr val="000A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674086" y="2489058"/>
            <a:ext cx="2959735" cy="0"/>
          </a:xfrm>
          <a:custGeom>
            <a:avLst/>
            <a:gdLst/>
            <a:ahLst/>
            <a:cxnLst/>
            <a:rect l="l" t="t" r="r" b="b"/>
            <a:pathLst>
              <a:path w="2959734">
                <a:moveTo>
                  <a:pt x="0" y="0"/>
                </a:moveTo>
                <a:lnTo>
                  <a:pt x="2959563" y="0"/>
                </a:lnTo>
              </a:path>
            </a:pathLst>
          </a:custGeom>
          <a:ln w="29981">
            <a:solidFill>
              <a:srgbClr val="000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720546" y="2499306"/>
            <a:ext cx="2872740" cy="0"/>
          </a:xfrm>
          <a:custGeom>
            <a:avLst/>
            <a:gdLst/>
            <a:ahLst/>
            <a:cxnLst/>
            <a:rect l="l" t="t" r="r" b="b"/>
            <a:pathLst>
              <a:path w="2872740">
                <a:moveTo>
                  <a:pt x="0" y="0"/>
                </a:moveTo>
                <a:lnTo>
                  <a:pt x="2872570" y="0"/>
                </a:lnTo>
              </a:path>
            </a:pathLst>
          </a:custGeom>
          <a:ln w="29241">
            <a:solidFill>
              <a:srgbClr val="000A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765955" y="2510625"/>
            <a:ext cx="2780665" cy="0"/>
          </a:xfrm>
          <a:custGeom>
            <a:avLst/>
            <a:gdLst/>
            <a:ahLst/>
            <a:cxnLst/>
            <a:rect l="l" t="t" r="r" b="b"/>
            <a:pathLst>
              <a:path w="2780665">
                <a:moveTo>
                  <a:pt x="0" y="0"/>
                </a:moveTo>
                <a:lnTo>
                  <a:pt x="2780359" y="0"/>
                </a:lnTo>
              </a:path>
            </a:pathLst>
          </a:custGeom>
          <a:ln w="28803">
            <a:solidFill>
              <a:srgbClr val="0009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813044" y="2520161"/>
            <a:ext cx="2688590" cy="0"/>
          </a:xfrm>
          <a:custGeom>
            <a:avLst/>
            <a:gdLst/>
            <a:ahLst/>
            <a:cxnLst/>
            <a:rect l="l" t="t" r="r" b="b"/>
            <a:pathLst>
              <a:path w="2688590">
                <a:moveTo>
                  <a:pt x="0" y="0"/>
                </a:moveTo>
                <a:lnTo>
                  <a:pt x="2688285" y="0"/>
                </a:lnTo>
              </a:path>
            </a:pathLst>
          </a:custGeom>
          <a:ln w="26967">
            <a:solidFill>
              <a:srgbClr val="000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862949" y="2530313"/>
            <a:ext cx="2590800" cy="0"/>
          </a:xfrm>
          <a:custGeom>
            <a:avLst/>
            <a:gdLst/>
            <a:ahLst/>
            <a:cxnLst/>
            <a:rect l="l" t="t" r="r" b="b"/>
            <a:pathLst>
              <a:path w="2590800">
                <a:moveTo>
                  <a:pt x="0" y="0"/>
                </a:moveTo>
                <a:lnTo>
                  <a:pt x="2590398" y="0"/>
                </a:lnTo>
              </a:path>
            </a:pathLst>
          </a:custGeom>
          <a:ln w="26324">
            <a:solidFill>
              <a:srgbClr val="0009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909124" y="2539192"/>
            <a:ext cx="2499995" cy="0"/>
          </a:xfrm>
          <a:custGeom>
            <a:avLst/>
            <a:gdLst/>
            <a:ahLst/>
            <a:cxnLst/>
            <a:rect l="l" t="t" r="r" b="b"/>
            <a:pathLst>
              <a:path w="2499995">
                <a:moveTo>
                  <a:pt x="0" y="0"/>
                </a:moveTo>
                <a:lnTo>
                  <a:pt x="2499554" y="0"/>
                </a:lnTo>
              </a:path>
            </a:pathLst>
          </a:custGeom>
          <a:ln w="25719">
            <a:solidFill>
              <a:srgbClr val="0008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965312" y="2549337"/>
            <a:ext cx="2389505" cy="0"/>
          </a:xfrm>
          <a:custGeom>
            <a:avLst/>
            <a:gdLst/>
            <a:ahLst/>
            <a:cxnLst/>
            <a:rect l="l" t="t" r="r" b="b"/>
            <a:pathLst>
              <a:path w="2389504">
                <a:moveTo>
                  <a:pt x="0" y="0"/>
                </a:moveTo>
                <a:lnTo>
                  <a:pt x="2389237" y="0"/>
                </a:lnTo>
              </a:path>
            </a:pathLst>
          </a:custGeom>
          <a:ln w="24997">
            <a:solidFill>
              <a:srgbClr val="0008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017729" y="2558217"/>
            <a:ext cx="2286635" cy="0"/>
          </a:xfrm>
          <a:custGeom>
            <a:avLst/>
            <a:gdLst/>
            <a:ahLst/>
            <a:cxnLst/>
            <a:rect l="l" t="t" r="r" b="b"/>
            <a:pathLst>
              <a:path w="2286635">
                <a:moveTo>
                  <a:pt x="0" y="0"/>
                </a:moveTo>
                <a:lnTo>
                  <a:pt x="2286045" y="0"/>
                </a:lnTo>
              </a:path>
            </a:pathLst>
          </a:custGeom>
          <a:ln w="24314">
            <a:solidFill>
              <a:srgbClr val="0008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080111" y="2567703"/>
            <a:ext cx="2167890" cy="0"/>
          </a:xfrm>
          <a:custGeom>
            <a:avLst/>
            <a:gdLst/>
            <a:ahLst/>
            <a:cxnLst/>
            <a:rect l="l" t="t" r="r" b="b"/>
            <a:pathLst>
              <a:path w="2167890">
                <a:moveTo>
                  <a:pt x="0" y="0"/>
                </a:moveTo>
                <a:lnTo>
                  <a:pt x="2167492" y="0"/>
                </a:lnTo>
              </a:path>
            </a:pathLst>
          </a:custGeom>
          <a:ln w="24163">
            <a:solidFill>
              <a:srgbClr val="0008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142936" y="2577227"/>
            <a:ext cx="2040255" cy="0"/>
          </a:xfrm>
          <a:custGeom>
            <a:avLst/>
            <a:gdLst/>
            <a:ahLst/>
            <a:cxnLst/>
            <a:rect l="l" t="t" r="r" b="b"/>
            <a:pathLst>
              <a:path w="2040254">
                <a:moveTo>
                  <a:pt x="0" y="0"/>
                </a:moveTo>
                <a:lnTo>
                  <a:pt x="2039764" y="0"/>
                </a:lnTo>
              </a:path>
            </a:pathLst>
          </a:custGeom>
          <a:ln w="22672">
            <a:solidFill>
              <a:srgbClr val="0007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211394" y="2586579"/>
            <a:ext cx="1900555" cy="0"/>
          </a:xfrm>
          <a:custGeom>
            <a:avLst/>
            <a:gdLst/>
            <a:ahLst/>
            <a:cxnLst/>
            <a:rect l="l" t="t" r="r" b="b"/>
            <a:pathLst>
              <a:path w="1900554">
                <a:moveTo>
                  <a:pt x="0" y="0"/>
                </a:moveTo>
                <a:lnTo>
                  <a:pt x="1900553" y="0"/>
                </a:lnTo>
              </a:path>
            </a:pathLst>
          </a:custGeom>
          <a:ln w="20838">
            <a:solidFill>
              <a:srgbClr val="0007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291233" y="2596218"/>
            <a:ext cx="1746885" cy="0"/>
          </a:xfrm>
          <a:custGeom>
            <a:avLst/>
            <a:gdLst/>
            <a:ahLst/>
            <a:cxnLst/>
            <a:rect l="l" t="t" r="r" b="b"/>
            <a:pathLst>
              <a:path w="1746885">
                <a:moveTo>
                  <a:pt x="0" y="0"/>
                </a:moveTo>
                <a:lnTo>
                  <a:pt x="1746642" y="0"/>
                </a:lnTo>
              </a:path>
            </a:pathLst>
          </a:custGeom>
          <a:ln w="20681">
            <a:solidFill>
              <a:srgbClr val="000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386810" y="2605737"/>
            <a:ext cx="1560195" cy="0"/>
          </a:xfrm>
          <a:custGeom>
            <a:avLst/>
            <a:gdLst/>
            <a:ahLst/>
            <a:cxnLst/>
            <a:rect l="l" t="t" r="r" b="b"/>
            <a:pathLst>
              <a:path w="1560195">
                <a:moveTo>
                  <a:pt x="0" y="0"/>
                </a:moveTo>
                <a:lnTo>
                  <a:pt x="1559972" y="0"/>
                </a:lnTo>
              </a:path>
            </a:pathLst>
          </a:custGeom>
          <a:ln w="18223">
            <a:solidFill>
              <a:srgbClr val="0007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480987" y="2615156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557" y="0"/>
                </a:lnTo>
              </a:path>
            </a:pathLst>
          </a:custGeom>
          <a:ln w="18080">
            <a:solidFill>
              <a:srgbClr val="0006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603014" y="2624406"/>
            <a:ext cx="1134110" cy="0"/>
          </a:xfrm>
          <a:custGeom>
            <a:avLst/>
            <a:gdLst/>
            <a:ahLst/>
            <a:cxnLst/>
            <a:rect l="l" t="t" r="r" b="b"/>
            <a:pathLst>
              <a:path w="1134110">
                <a:moveTo>
                  <a:pt x="0" y="0"/>
                </a:moveTo>
                <a:lnTo>
                  <a:pt x="1133873" y="0"/>
                </a:lnTo>
              </a:path>
            </a:pathLst>
          </a:custGeom>
          <a:ln w="16387">
            <a:solidFill>
              <a:srgbClr val="0006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757933" y="2633532"/>
            <a:ext cx="823594" cy="0"/>
          </a:xfrm>
          <a:custGeom>
            <a:avLst/>
            <a:gdLst/>
            <a:ahLst/>
            <a:cxnLst/>
            <a:rect l="l" t="t" r="r" b="b"/>
            <a:pathLst>
              <a:path w="823595">
                <a:moveTo>
                  <a:pt x="0" y="0"/>
                </a:moveTo>
                <a:lnTo>
                  <a:pt x="823163" y="0"/>
                </a:lnTo>
              </a:path>
            </a:pathLst>
          </a:custGeom>
          <a:ln w="13245">
            <a:solidFill>
              <a:srgbClr val="0006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012823" y="2638881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2418" y="0"/>
                </a:lnTo>
              </a:path>
            </a:pathLst>
          </a:custGeom>
          <a:ln w="3175">
            <a:solidFill>
              <a:srgbClr val="0005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004309" y="2355850"/>
            <a:ext cx="2223769" cy="2844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724909" y="1568450"/>
            <a:ext cx="2783840" cy="5575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20906" y="1570572"/>
            <a:ext cx="4058285" cy="737235"/>
          </a:xfrm>
          <a:custGeom>
            <a:avLst/>
            <a:gdLst/>
            <a:ahLst/>
            <a:cxnLst/>
            <a:rect l="l" t="t" r="r" b="b"/>
            <a:pathLst>
              <a:path w="4058284" h="737235">
                <a:moveTo>
                  <a:pt x="2079044" y="0"/>
                </a:moveTo>
                <a:lnTo>
                  <a:pt x="2024543" y="290"/>
                </a:lnTo>
                <a:lnTo>
                  <a:pt x="1861418" y="3328"/>
                </a:lnTo>
                <a:lnTo>
                  <a:pt x="1753281" y="7159"/>
                </a:lnTo>
                <a:lnTo>
                  <a:pt x="1645910" y="12432"/>
                </a:lnTo>
                <a:lnTo>
                  <a:pt x="1539543" y="19148"/>
                </a:lnTo>
                <a:lnTo>
                  <a:pt x="1434418" y="27306"/>
                </a:lnTo>
                <a:lnTo>
                  <a:pt x="1330773" y="36906"/>
                </a:lnTo>
                <a:lnTo>
                  <a:pt x="1228844" y="47946"/>
                </a:lnTo>
                <a:lnTo>
                  <a:pt x="1128869" y="60426"/>
                </a:lnTo>
                <a:lnTo>
                  <a:pt x="1031086" y="74346"/>
                </a:lnTo>
                <a:lnTo>
                  <a:pt x="935731" y="89704"/>
                </a:lnTo>
                <a:lnTo>
                  <a:pt x="889039" y="97923"/>
                </a:lnTo>
                <a:lnTo>
                  <a:pt x="843043" y="106501"/>
                </a:lnTo>
                <a:lnTo>
                  <a:pt x="797773" y="115439"/>
                </a:lnTo>
                <a:lnTo>
                  <a:pt x="753259" y="124736"/>
                </a:lnTo>
                <a:lnTo>
                  <a:pt x="709530" y="134393"/>
                </a:lnTo>
                <a:lnTo>
                  <a:pt x="666617" y="144408"/>
                </a:lnTo>
                <a:lnTo>
                  <a:pt x="624548" y="154783"/>
                </a:lnTo>
                <a:lnTo>
                  <a:pt x="583353" y="165517"/>
                </a:lnTo>
                <a:lnTo>
                  <a:pt x="511881" y="185399"/>
                </a:lnTo>
                <a:lnTo>
                  <a:pt x="445101" y="205963"/>
                </a:lnTo>
                <a:lnTo>
                  <a:pt x="383008" y="227162"/>
                </a:lnTo>
                <a:lnTo>
                  <a:pt x="325596" y="248949"/>
                </a:lnTo>
                <a:lnTo>
                  <a:pt x="272860" y="271279"/>
                </a:lnTo>
                <a:lnTo>
                  <a:pt x="224796" y="294105"/>
                </a:lnTo>
                <a:lnTo>
                  <a:pt x="181399" y="317380"/>
                </a:lnTo>
                <a:lnTo>
                  <a:pt x="142663" y="341059"/>
                </a:lnTo>
                <a:lnTo>
                  <a:pt x="108584" y="365096"/>
                </a:lnTo>
                <a:lnTo>
                  <a:pt x="79156" y="389443"/>
                </a:lnTo>
                <a:lnTo>
                  <a:pt x="34237" y="438885"/>
                </a:lnTo>
                <a:lnTo>
                  <a:pt x="7864" y="489014"/>
                </a:lnTo>
                <a:lnTo>
                  <a:pt x="0" y="539462"/>
                </a:lnTo>
                <a:lnTo>
                  <a:pt x="2995" y="564689"/>
                </a:lnTo>
                <a:lnTo>
                  <a:pt x="22817" y="614917"/>
                </a:lnTo>
                <a:lnTo>
                  <a:pt x="61048" y="664538"/>
                </a:lnTo>
                <a:lnTo>
                  <a:pt x="117647" y="713179"/>
                </a:lnTo>
                <a:lnTo>
                  <a:pt x="152823" y="737017"/>
                </a:lnTo>
                <a:lnTo>
                  <a:pt x="119758" y="712494"/>
                </a:lnTo>
                <a:lnTo>
                  <a:pt x="91465" y="687659"/>
                </a:lnTo>
                <a:lnTo>
                  <a:pt x="49208" y="637247"/>
                </a:lnTo>
                <a:lnTo>
                  <a:pt x="26083" y="586166"/>
                </a:lnTo>
                <a:lnTo>
                  <a:pt x="21704" y="560495"/>
                </a:lnTo>
                <a:lnTo>
                  <a:pt x="22120" y="534802"/>
                </a:lnTo>
                <a:lnTo>
                  <a:pt x="37349" y="483540"/>
                </a:lnTo>
                <a:lnTo>
                  <a:pt x="71799" y="432767"/>
                </a:lnTo>
                <a:lnTo>
                  <a:pt x="125502" y="382868"/>
                </a:lnTo>
                <a:lnTo>
                  <a:pt x="159582" y="358367"/>
                </a:lnTo>
                <a:lnTo>
                  <a:pt x="198486" y="334230"/>
                </a:lnTo>
                <a:lnTo>
                  <a:pt x="242219" y="310503"/>
                </a:lnTo>
                <a:lnTo>
                  <a:pt x="290783" y="287237"/>
                </a:lnTo>
                <a:lnTo>
                  <a:pt x="344183" y="264478"/>
                </a:lnTo>
                <a:lnTo>
                  <a:pt x="402422" y="242276"/>
                </a:lnTo>
                <a:lnTo>
                  <a:pt x="465504" y="220677"/>
                </a:lnTo>
                <a:lnTo>
                  <a:pt x="533433" y="199732"/>
                </a:lnTo>
                <a:lnTo>
                  <a:pt x="606213" y="179487"/>
                </a:lnTo>
                <a:lnTo>
                  <a:pt x="647345" y="168816"/>
                </a:lnTo>
                <a:lnTo>
                  <a:pt x="689356" y="158499"/>
                </a:lnTo>
                <a:lnTo>
                  <a:pt x="732216" y="148537"/>
                </a:lnTo>
                <a:lnTo>
                  <a:pt x="775895" y="138931"/>
                </a:lnTo>
                <a:lnTo>
                  <a:pt x="820363" y="129680"/>
                </a:lnTo>
                <a:lnTo>
                  <a:pt x="865591" y="120784"/>
                </a:lnTo>
                <a:lnTo>
                  <a:pt x="911548" y="112244"/>
                </a:lnTo>
                <a:lnTo>
                  <a:pt x="958205" y="104060"/>
                </a:lnTo>
                <a:lnTo>
                  <a:pt x="1053500" y="88761"/>
                </a:lnTo>
                <a:lnTo>
                  <a:pt x="1151237" y="74888"/>
                </a:lnTo>
                <a:lnTo>
                  <a:pt x="1251178" y="62442"/>
                </a:lnTo>
                <a:lnTo>
                  <a:pt x="1353084" y="51424"/>
                </a:lnTo>
                <a:lnTo>
                  <a:pt x="1456717" y="41838"/>
                </a:lnTo>
                <a:lnTo>
                  <a:pt x="1561839" y="33683"/>
                </a:lnTo>
                <a:lnTo>
                  <a:pt x="1668211" y="26961"/>
                </a:lnTo>
                <a:lnTo>
                  <a:pt x="1775595" y="21674"/>
                </a:lnTo>
                <a:lnTo>
                  <a:pt x="1883753" y="17824"/>
                </a:lnTo>
                <a:lnTo>
                  <a:pt x="2046919" y="14744"/>
                </a:lnTo>
                <a:lnTo>
                  <a:pt x="2579258" y="14438"/>
                </a:lnTo>
                <a:lnTo>
                  <a:pt x="2459271" y="8084"/>
                </a:lnTo>
                <a:lnTo>
                  <a:pt x="2351161" y="3966"/>
                </a:lnTo>
                <a:lnTo>
                  <a:pt x="2242511" y="1295"/>
                </a:lnTo>
                <a:lnTo>
                  <a:pt x="2079044" y="0"/>
                </a:lnTo>
                <a:close/>
              </a:path>
              <a:path w="4058284" h="737235">
                <a:moveTo>
                  <a:pt x="2579258" y="14438"/>
                </a:moveTo>
                <a:lnTo>
                  <a:pt x="2101436" y="14438"/>
                </a:lnTo>
                <a:lnTo>
                  <a:pt x="2210485" y="14905"/>
                </a:lnTo>
                <a:lnTo>
                  <a:pt x="2373647" y="18310"/>
                </a:lnTo>
                <a:lnTo>
                  <a:pt x="2481799" y="22386"/>
                </a:lnTo>
                <a:lnTo>
                  <a:pt x="2589176" y="27908"/>
                </a:lnTo>
                <a:lnTo>
                  <a:pt x="2695539" y="34877"/>
                </a:lnTo>
                <a:lnTo>
                  <a:pt x="2800650" y="43295"/>
                </a:lnTo>
                <a:lnTo>
                  <a:pt x="2904270" y="53163"/>
                </a:lnTo>
                <a:lnTo>
                  <a:pt x="3006161" y="64483"/>
                </a:lnTo>
                <a:lnTo>
                  <a:pt x="3106085" y="77257"/>
                </a:lnTo>
                <a:lnTo>
                  <a:pt x="3203803" y="91485"/>
                </a:lnTo>
                <a:lnTo>
                  <a:pt x="3299078" y="107170"/>
                </a:lnTo>
                <a:lnTo>
                  <a:pt x="3345724" y="115559"/>
                </a:lnTo>
                <a:lnTo>
                  <a:pt x="3391669" y="124313"/>
                </a:lnTo>
                <a:lnTo>
                  <a:pt x="3436885" y="133431"/>
                </a:lnTo>
                <a:lnTo>
                  <a:pt x="3481341" y="142914"/>
                </a:lnTo>
                <a:lnTo>
                  <a:pt x="3525007" y="152763"/>
                </a:lnTo>
                <a:lnTo>
                  <a:pt x="3567853" y="162977"/>
                </a:lnTo>
                <a:lnTo>
                  <a:pt x="3632054" y="179622"/>
                </a:lnTo>
                <a:lnTo>
                  <a:pt x="3692841" y="196769"/>
                </a:lnTo>
                <a:lnTo>
                  <a:pt x="3750230" y="214389"/>
                </a:lnTo>
                <a:lnTo>
                  <a:pt x="3804235" y="232451"/>
                </a:lnTo>
                <a:lnTo>
                  <a:pt x="3854873" y="250925"/>
                </a:lnTo>
                <a:lnTo>
                  <a:pt x="3902157" y="269779"/>
                </a:lnTo>
                <a:lnTo>
                  <a:pt x="3946105" y="288984"/>
                </a:lnTo>
                <a:lnTo>
                  <a:pt x="3986729" y="308509"/>
                </a:lnTo>
                <a:lnTo>
                  <a:pt x="4024047" y="328324"/>
                </a:lnTo>
                <a:lnTo>
                  <a:pt x="4058073" y="348397"/>
                </a:lnTo>
                <a:lnTo>
                  <a:pt x="4027373" y="328754"/>
                </a:lnTo>
                <a:lnTo>
                  <a:pt x="3993468" y="309328"/>
                </a:lnTo>
                <a:lnTo>
                  <a:pt x="3956362" y="290148"/>
                </a:lnTo>
                <a:lnTo>
                  <a:pt x="3916062" y="271243"/>
                </a:lnTo>
                <a:lnTo>
                  <a:pt x="3872573" y="252641"/>
                </a:lnTo>
                <a:lnTo>
                  <a:pt x="3825900" y="234372"/>
                </a:lnTo>
                <a:lnTo>
                  <a:pt x="3776051" y="216463"/>
                </a:lnTo>
                <a:lnTo>
                  <a:pt x="3723029" y="198944"/>
                </a:lnTo>
                <a:lnTo>
                  <a:pt x="3666842" y="181842"/>
                </a:lnTo>
                <a:lnTo>
                  <a:pt x="3607495" y="165187"/>
                </a:lnTo>
                <a:lnTo>
                  <a:pt x="3544993" y="149007"/>
                </a:lnTo>
                <a:lnTo>
                  <a:pt x="3502148" y="138792"/>
                </a:lnTo>
                <a:lnTo>
                  <a:pt x="3458485" y="128940"/>
                </a:lnTo>
                <a:lnTo>
                  <a:pt x="3414034" y="119452"/>
                </a:lnTo>
                <a:lnTo>
                  <a:pt x="3368826" y="110326"/>
                </a:lnTo>
                <a:lnTo>
                  <a:pt x="3322889" y="101564"/>
                </a:lnTo>
                <a:lnTo>
                  <a:pt x="3276253" y="93165"/>
                </a:lnTo>
                <a:lnTo>
                  <a:pt x="3181004" y="77455"/>
                </a:lnTo>
                <a:lnTo>
                  <a:pt x="3083316" y="63196"/>
                </a:lnTo>
                <a:lnTo>
                  <a:pt x="2983427" y="50388"/>
                </a:lnTo>
                <a:lnTo>
                  <a:pt x="2881574" y="39029"/>
                </a:lnTo>
                <a:lnTo>
                  <a:pt x="2777994" y="29120"/>
                </a:lnTo>
                <a:lnTo>
                  <a:pt x="2672926" y="20660"/>
                </a:lnTo>
                <a:lnTo>
                  <a:pt x="2579258" y="14438"/>
                </a:lnTo>
                <a:close/>
              </a:path>
            </a:pathLst>
          </a:custGeom>
          <a:solidFill>
            <a:srgbClr val="FFFFFF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773679" y="1498600"/>
            <a:ext cx="4819650" cy="1231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993389" y="1557019"/>
            <a:ext cx="4271010" cy="1089660"/>
          </a:xfrm>
          <a:custGeom>
            <a:avLst/>
            <a:gdLst/>
            <a:ahLst/>
            <a:cxnLst/>
            <a:rect l="l" t="t" r="r" b="b"/>
            <a:pathLst>
              <a:path w="4271009" h="1089660">
                <a:moveTo>
                  <a:pt x="2278172" y="0"/>
                </a:moveTo>
                <a:lnTo>
                  <a:pt x="1991568" y="0"/>
                </a:lnTo>
                <a:lnTo>
                  <a:pt x="1920848" y="2539"/>
                </a:lnTo>
                <a:lnTo>
                  <a:pt x="1850799" y="3810"/>
                </a:lnTo>
                <a:lnTo>
                  <a:pt x="1781459" y="6350"/>
                </a:lnTo>
                <a:lnTo>
                  <a:pt x="1578062" y="17780"/>
                </a:lnTo>
                <a:lnTo>
                  <a:pt x="1446692" y="27939"/>
                </a:lnTo>
                <a:lnTo>
                  <a:pt x="1256728" y="46989"/>
                </a:lnTo>
                <a:lnTo>
                  <a:pt x="1135249" y="62230"/>
                </a:lnTo>
                <a:lnTo>
                  <a:pt x="961525" y="88900"/>
                </a:lnTo>
                <a:lnTo>
                  <a:pt x="747321" y="129539"/>
                </a:lnTo>
                <a:lnTo>
                  <a:pt x="697132" y="140970"/>
                </a:lnTo>
                <a:lnTo>
                  <a:pt x="648363" y="153670"/>
                </a:lnTo>
                <a:lnTo>
                  <a:pt x="601050" y="165100"/>
                </a:lnTo>
                <a:lnTo>
                  <a:pt x="510946" y="190500"/>
                </a:lnTo>
                <a:lnTo>
                  <a:pt x="468230" y="203200"/>
                </a:lnTo>
                <a:lnTo>
                  <a:pt x="427120" y="217170"/>
                </a:lnTo>
                <a:lnTo>
                  <a:pt x="387654" y="231139"/>
                </a:lnTo>
                <a:lnTo>
                  <a:pt x="349870" y="245110"/>
                </a:lnTo>
                <a:lnTo>
                  <a:pt x="313805" y="259080"/>
                </a:lnTo>
                <a:lnTo>
                  <a:pt x="246982" y="289560"/>
                </a:lnTo>
                <a:lnTo>
                  <a:pt x="160577" y="336550"/>
                </a:lnTo>
                <a:lnTo>
                  <a:pt x="112630" y="369570"/>
                </a:lnTo>
                <a:lnTo>
                  <a:pt x="72757" y="402589"/>
                </a:lnTo>
                <a:lnTo>
                  <a:pt x="41258" y="436880"/>
                </a:lnTo>
                <a:lnTo>
                  <a:pt x="18433" y="472439"/>
                </a:lnTo>
                <a:lnTo>
                  <a:pt x="4580" y="509270"/>
                </a:lnTo>
                <a:lnTo>
                  <a:pt x="0" y="546100"/>
                </a:lnTo>
                <a:lnTo>
                  <a:pt x="1264" y="563880"/>
                </a:lnTo>
                <a:lnTo>
                  <a:pt x="19005" y="618489"/>
                </a:lnTo>
                <a:lnTo>
                  <a:pt x="42080" y="652780"/>
                </a:lnTo>
                <a:lnTo>
                  <a:pt x="73804" y="687070"/>
                </a:lnTo>
                <a:lnTo>
                  <a:pt x="113879" y="721360"/>
                </a:lnTo>
                <a:lnTo>
                  <a:pt x="188994" y="769620"/>
                </a:lnTo>
                <a:lnTo>
                  <a:pt x="248637" y="800100"/>
                </a:lnTo>
                <a:lnTo>
                  <a:pt x="315585" y="830580"/>
                </a:lnTo>
                <a:lnTo>
                  <a:pt x="351704" y="844550"/>
                </a:lnTo>
                <a:lnTo>
                  <a:pt x="389537" y="858520"/>
                </a:lnTo>
                <a:lnTo>
                  <a:pt x="429047" y="872489"/>
                </a:lnTo>
                <a:lnTo>
                  <a:pt x="470196" y="886460"/>
                </a:lnTo>
                <a:lnTo>
                  <a:pt x="512946" y="899160"/>
                </a:lnTo>
                <a:lnTo>
                  <a:pt x="557262" y="911860"/>
                </a:lnTo>
                <a:lnTo>
                  <a:pt x="650436" y="937260"/>
                </a:lnTo>
                <a:lnTo>
                  <a:pt x="749419" y="960120"/>
                </a:lnTo>
                <a:lnTo>
                  <a:pt x="800996" y="970280"/>
                </a:lnTo>
                <a:lnTo>
                  <a:pt x="853912" y="981710"/>
                </a:lnTo>
                <a:lnTo>
                  <a:pt x="908132" y="990600"/>
                </a:lnTo>
                <a:lnTo>
                  <a:pt x="963617" y="1000760"/>
                </a:lnTo>
                <a:lnTo>
                  <a:pt x="1137292" y="1027430"/>
                </a:lnTo>
                <a:lnTo>
                  <a:pt x="1258717" y="1042670"/>
                </a:lnTo>
                <a:lnTo>
                  <a:pt x="1448570" y="1061720"/>
                </a:lnTo>
                <a:lnTo>
                  <a:pt x="1579847" y="1071880"/>
                </a:lnTo>
                <a:lnTo>
                  <a:pt x="1783077" y="1083310"/>
                </a:lnTo>
                <a:lnTo>
                  <a:pt x="1852354" y="1085850"/>
                </a:lnTo>
                <a:lnTo>
                  <a:pt x="1922337" y="1087120"/>
                </a:lnTo>
                <a:lnTo>
                  <a:pt x="1992987" y="1089660"/>
                </a:lnTo>
                <a:lnTo>
                  <a:pt x="2279441" y="1089660"/>
                </a:lnTo>
                <a:lnTo>
                  <a:pt x="2350161" y="1087120"/>
                </a:lnTo>
                <a:lnTo>
                  <a:pt x="2420210" y="1085850"/>
                </a:lnTo>
                <a:lnTo>
                  <a:pt x="2489550" y="1083310"/>
                </a:lnTo>
                <a:lnTo>
                  <a:pt x="2692947" y="1071880"/>
                </a:lnTo>
                <a:lnTo>
                  <a:pt x="2824317" y="1061720"/>
                </a:lnTo>
                <a:lnTo>
                  <a:pt x="2136140" y="1061720"/>
                </a:lnTo>
                <a:lnTo>
                  <a:pt x="1920842" y="1057910"/>
                </a:lnTo>
                <a:lnTo>
                  <a:pt x="1712049" y="1050289"/>
                </a:lnTo>
                <a:lnTo>
                  <a:pt x="1644096" y="1045210"/>
                </a:lnTo>
                <a:lnTo>
                  <a:pt x="1577037" y="1041400"/>
                </a:lnTo>
                <a:lnTo>
                  <a:pt x="1510915" y="1036320"/>
                </a:lnTo>
                <a:lnTo>
                  <a:pt x="1318598" y="1017270"/>
                </a:lnTo>
                <a:lnTo>
                  <a:pt x="1195856" y="1002030"/>
                </a:lnTo>
                <a:lnTo>
                  <a:pt x="1020802" y="975360"/>
                </a:lnTo>
                <a:lnTo>
                  <a:pt x="857647" y="944880"/>
                </a:lnTo>
                <a:lnTo>
                  <a:pt x="756059" y="922020"/>
                </a:lnTo>
                <a:lnTo>
                  <a:pt x="707548" y="910589"/>
                </a:lnTo>
                <a:lnTo>
                  <a:pt x="615306" y="885189"/>
                </a:lnTo>
                <a:lnTo>
                  <a:pt x="571661" y="871220"/>
                </a:lnTo>
                <a:lnTo>
                  <a:pt x="529724" y="858520"/>
                </a:lnTo>
                <a:lnTo>
                  <a:pt x="489536" y="844550"/>
                </a:lnTo>
                <a:lnTo>
                  <a:pt x="451142" y="830580"/>
                </a:lnTo>
                <a:lnTo>
                  <a:pt x="414584" y="815339"/>
                </a:lnTo>
                <a:lnTo>
                  <a:pt x="347148" y="784860"/>
                </a:lnTo>
                <a:lnTo>
                  <a:pt x="287569" y="754380"/>
                </a:lnTo>
                <a:lnTo>
                  <a:pt x="236191" y="721360"/>
                </a:lnTo>
                <a:lnTo>
                  <a:pt x="193356" y="688339"/>
                </a:lnTo>
                <a:lnTo>
                  <a:pt x="159407" y="654050"/>
                </a:lnTo>
                <a:lnTo>
                  <a:pt x="134686" y="618489"/>
                </a:lnTo>
                <a:lnTo>
                  <a:pt x="119536" y="581660"/>
                </a:lnTo>
                <a:lnTo>
                  <a:pt x="114300" y="546100"/>
                </a:lnTo>
                <a:lnTo>
                  <a:pt x="115574" y="527050"/>
                </a:lnTo>
                <a:lnTo>
                  <a:pt x="125646" y="490220"/>
                </a:lnTo>
                <a:lnTo>
                  <a:pt x="145461" y="454660"/>
                </a:lnTo>
                <a:lnTo>
                  <a:pt x="174679" y="419100"/>
                </a:lnTo>
                <a:lnTo>
                  <a:pt x="212958" y="384810"/>
                </a:lnTo>
                <a:lnTo>
                  <a:pt x="259957" y="351789"/>
                </a:lnTo>
                <a:lnTo>
                  <a:pt x="315335" y="320039"/>
                </a:lnTo>
                <a:lnTo>
                  <a:pt x="378751" y="289560"/>
                </a:lnTo>
                <a:lnTo>
                  <a:pt x="449863" y="260350"/>
                </a:lnTo>
                <a:lnTo>
                  <a:pt x="488198" y="245110"/>
                </a:lnTo>
                <a:lnTo>
                  <a:pt x="528329" y="231139"/>
                </a:lnTo>
                <a:lnTo>
                  <a:pt x="570214" y="218439"/>
                </a:lnTo>
                <a:lnTo>
                  <a:pt x="613809" y="204470"/>
                </a:lnTo>
                <a:lnTo>
                  <a:pt x="659072" y="191770"/>
                </a:lnTo>
                <a:lnTo>
                  <a:pt x="705961" y="180339"/>
                </a:lnTo>
                <a:lnTo>
                  <a:pt x="754432" y="167639"/>
                </a:lnTo>
                <a:lnTo>
                  <a:pt x="855952" y="144780"/>
                </a:lnTo>
                <a:lnTo>
                  <a:pt x="1019036" y="114300"/>
                </a:lnTo>
                <a:lnTo>
                  <a:pt x="1194060" y="87630"/>
                </a:lnTo>
                <a:lnTo>
                  <a:pt x="1316808" y="72389"/>
                </a:lnTo>
                <a:lnTo>
                  <a:pt x="1509172" y="53339"/>
                </a:lnTo>
                <a:lnTo>
                  <a:pt x="1575322" y="48260"/>
                </a:lnTo>
                <a:lnTo>
                  <a:pt x="1642414" y="44450"/>
                </a:lnTo>
                <a:lnTo>
                  <a:pt x="1710406" y="39370"/>
                </a:lnTo>
                <a:lnTo>
                  <a:pt x="1919355" y="31750"/>
                </a:lnTo>
                <a:lnTo>
                  <a:pt x="2062373" y="29210"/>
                </a:lnTo>
                <a:lnTo>
                  <a:pt x="2835919" y="29210"/>
                </a:lnTo>
                <a:lnTo>
                  <a:pt x="2823057" y="27939"/>
                </a:lnTo>
                <a:lnTo>
                  <a:pt x="2691682" y="17780"/>
                </a:lnTo>
                <a:lnTo>
                  <a:pt x="2488281" y="6350"/>
                </a:lnTo>
                <a:lnTo>
                  <a:pt x="2418940" y="3810"/>
                </a:lnTo>
                <a:lnTo>
                  <a:pt x="2348891" y="2539"/>
                </a:lnTo>
                <a:lnTo>
                  <a:pt x="2278172" y="0"/>
                </a:lnTo>
                <a:close/>
              </a:path>
              <a:path w="4271009" h="1089660">
                <a:moveTo>
                  <a:pt x="2835919" y="29210"/>
                </a:moveTo>
                <a:lnTo>
                  <a:pt x="2207366" y="29210"/>
                </a:lnTo>
                <a:lnTo>
                  <a:pt x="2350384" y="31750"/>
                </a:lnTo>
                <a:lnTo>
                  <a:pt x="2559336" y="39370"/>
                </a:lnTo>
                <a:lnTo>
                  <a:pt x="2627330" y="44450"/>
                </a:lnTo>
                <a:lnTo>
                  <a:pt x="2694424" y="48260"/>
                </a:lnTo>
                <a:lnTo>
                  <a:pt x="2760576" y="53339"/>
                </a:lnTo>
                <a:lnTo>
                  <a:pt x="2952954" y="72389"/>
                </a:lnTo>
                <a:lnTo>
                  <a:pt x="3075715" y="87630"/>
                </a:lnTo>
                <a:lnTo>
                  <a:pt x="3250767" y="114300"/>
                </a:lnTo>
                <a:lnTo>
                  <a:pt x="3413891" y="144780"/>
                </a:lnTo>
                <a:lnTo>
                  <a:pt x="3515446" y="167639"/>
                </a:lnTo>
                <a:lnTo>
                  <a:pt x="3563937" y="180339"/>
                </a:lnTo>
                <a:lnTo>
                  <a:pt x="3610847" y="191770"/>
                </a:lnTo>
                <a:lnTo>
                  <a:pt x="3656134" y="204470"/>
                </a:lnTo>
                <a:lnTo>
                  <a:pt x="3699755" y="218439"/>
                </a:lnTo>
                <a:lnTo>
                  <a:pt x="3741667" y="231139"/>
                </a:lnTo>
                <a:lnTo>
                  <a:pt x="3781828" y="245110"/>
                </a:lnTo>
                <a:lnTo>
                  <a:pt x="3820195" y="259080"/>
                </a:lnTo>
                <a:lnTo>
                  <a:pt x="3856725" y="274320"/>
                </a:lnTo>
                <a:lnTo>
                  <a:pt x="3924107" y="304800"/>
                </a:lnTo>
                <a:lnTo>
                  <a:pt x="3983631" y="335280"/>
                </a:lnTo>
                <a:lnTo>
                  <a:pt x="4034959" y="368300"/>
                </a:lnTo>
                <a:lnTo>
                  <a:pt x="4077748" y="401320"/>
                </a:lnTo>
                <a:lnTo>
                  <a:pt x="4111658" y="435610"/>
                </a:lnTo>
                <a:lnTo>
                  <a:pt x="4136349" y="471170"/>
                </a:lnTo>
                <a:lnTo>
                  <a:pt x="4151480" y="508000"/>
                </a:lnTo>
                <a:lnTo>
                  <a:pt x="4156710" y="543560"/>
                </a:lnTo>
                <a:lnTo>
                  <a:pt x="4155435" y="562610"/>
                </a:lnTo>
                <a:lnTo>
                  <a:pt x="4145363" y="599439"/>
                </a:lnTo>
                <a:lnTo>
                  <a:pt x="4125548" y="635000"/>
                </a:lnTo>
                <a:lnTo>
                  <a:pt x="4096330" y="670560"/>
                </a:lnTo>
                <a:lnTo>
                  <a:pt x="4058051" y="704850"/>
                </a:lnTo>
                <a:lnTo>
                  <a:pt x="4011052" y="737870"/>
                </a:lnTo>
                <a:lnTo>
                  <a:pt x="3955674" y="769620"/>
                </a:lnTo>
                <a:lnTo>
                  <a:pt x="3892258" y="800100"/>
                </a:lnTo>
                <a:lnTo>
                  <a:pt x="3821146" y="829310"/>
                </a:lnTo>
                <a:lnTo>
                  <a:pt x="3782811" y="844550"/>
                </a:lnTo>
                <a:lnTo>
                  <a:pt x="3742680" y="858520"/>
                </a:lnTo>
                <a:lnTo>
                  <a:pt x="3700795" y="871220"/>
                </a:lnTo>
                <a:lnTo>
                  <a:pt x="3657200" y="885189"/>
                </a:lnTo>
                <a:lnTo>
                  <a:pt x="3611937" y="897889"/>
                </a:lnTo>
                <a:lnTo>
                  <a:pt x="3565048" y="909320"/>
                </a:lnTo>
                <a:lnTo>
                  <a:pt x="3516577" y="922020"/>
                </a:lnTo>
                <a:lnTo>
                  <a:pt x="3415057" y="944880"/>
                </a:lnTo>
                <a:lnTo>
                  <a:pt x="3251973" y="975360"/>
                </a:lnTo>
                <a:lnTo>
                  <a:pt x="3076949" y="1002030"/>
                </a:lnTo>
                <a:lnTo>
                  <a:pt x="2954201" y="1017270"/>
                </a:lnTo>
                <a:lnTo>
                  <a:pt x="2761837" y="1036320"/>
                </a:lnTo>
                <a:lnTo>
                  <a:pt x="2695687" y="1041400"/>
                </a:lnTo>
                <a:lnTo>
                  <a:pt x="2628595" y="1045210"/>
                </a:lnTo>
                <a:lnTo>
                  <a:pt x="2560603" y="1050289"/>
                </a:lnTo>
                <a:lnTo>
                  <a:pt x="2351654" y="1057910"/>
                </a:lnTo>
                <a:lnTo>
                  <a:pt x="2136140" y="1061720"/>
                </a:lnTo>
                <a:lnTo>
                  <a:pt x="2824317" y="1061720"/>
                </a:lnTo>
                <a:lnTo>
                  <a:pt x="3014281" y="1042670"/>
                </a:lnTo>
                <a:lnTo>
                  <a:pt x="3135760" y="1027430"/>
                </a:lnTo>
                <a:lnTo>
                  <a:pt x="3309484" y="1000760"/>
                </a:lnTo>
                <a:lnTo>
                  <a:pt x="3523688" y="960120"/>
                </a:lnTo>
                <a:lnTo>
                  <a:pt x="3573877" y="948689"/>
                </a:lnTo>
                <a:lnTo>
                  <a:pt x="3622646" y="935989"/>
                </a:lnTo>
                <a:lnTo>
                  <a:pt x="3669959" y="924560"/>
                </a:lnTo>
                <a:lnTo>
                  <a:pt x="3760063" y="899160"/>
                </a:lnTo>
                <a:lnTo>
                  <a:pt x="3802779" y="886460"/>
                </a:lnTo>
                <a:lnTo>
                  <a:pt x="3843889" y="872489"/>
                </a:lnTo>
                <a:lnTo>
                  <a:pt x="3883355" y="858520"/>
                </a:lnTo>
                <a:lnTo>
                  <a:pt x="3921139" y="844550"/>
                </a:lnTo>
                <a:lnTo>
                  <a:pt x="3957204" y="830580"/>
                </a:lnTo>
                <a:lnTo>
                  <a:pt x="4024027" y="800100"/>
                </a:lnTo>
                <a:lnTo>
                  <a:pt x="4110432" y="753110"/>
                </a:lnTo>
                <a:lnTo>
                  <a:pt x="4158379" y="720089"/>
                </a:lnTo>
                <a:lnTo>
                  <a:pt x="4198252" y="687070"/>
                </a:lnTo>
                <a:lnTo>
                  <a:pt x="4229751" y="652780"/>
                </a:lnTo>
                <a:lnTo>
                  <a:pt x="4252576" y="617220"/>
                </a:lnTo>
                <a:lnTo>
                  <a:pt x="4266429" y="580389"/>
                </a:lnTo>
                <a:lnTo>
                  <a:pt x="4271010" y="543560"/>
                </a:lnTo>
                <a:lnTo>
                  <a:pt x="4269821" y="525780"/>
                </a:lnTo>
                <a:lnTo>
                  <a:pt x="4252290" y="471170"/>
                </a:lnTo>
                <a:lnTo>
                  <a:pt x="4229339" y="436880"/>
                </a:lnTo>
                <a:lnTo>
                  <a:pt x="4197726" y="402589"/>
                </a:lnTo>
                <a:lnTo>
                  <a:pt x="4157749" y="368300"/>
                </a:lnTo>
                <a:lnTo>
                  <a:pt x="4082757" y="320039"/>
                </a:lnTo>
                <a:lnTo>
                  <a:pt x="4023181" y="289560"/>
                </a:lnTo>
                <a:lnTo>
                  <a:pt x="3956288" y="259080"/>
                </a:lnTo>
                <a:lnTo>
                  <a:pt x="3920191" y="245110"/>
                </a:lnTo>
                <a:lnTo>
                  <a:pt x="3882376" y="231139"/>
                </a:lnTo>
                <a:lnTo>
                  <a:pt x="3842883" y="217170"/>
                </a:lnTo>
                <a:lnTo>
                  <a:pt x="3801746" y="203200"/>
                </a:lnTo>
                <a:lnTo>
                  <a:pt x="3759005" y="190500"/>
                </a:lnTo>
                <a:lnTo>
                  <a:pt x="3668857" y="165100"/>
                </a:lnTo>
                <a:lnTo>
                  <a:pt x="3621526" y="152400"/>
                </a:lnTo>
                <a:lnTo>
                  <a:pt x="3522533" y="129539"/>
                </a:lnTo>
                <a:lnTo>
                  <a:pt x="3470947" y="119380"/>
                </a:lnTo>
                <a:lnTo>
                  <a:pt x="3418017" y="107950"/>
                </a:lnTo>
                <a:lnTo>
                  <a:pt x="3363781" y="99060"/>
                </a:lnTo>
                <a:lnTo>
                  <a:pt x="3308277" y="88900"/>
                </a:lnTo>
                <a:lnTo>
                  <a:pt x="3134526" y="62230"/>
                </a:lnTo>
                <a:lnTo>
                  <a:pt x="3013035" y="46989"/>
                </a:lnTo>
                <a:lnTo>
                  <a:pt x="2835919" y="292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4601209" y="1811020"/>
            <a:ext cx="1113155" cy="5562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indent="24130">
              <a:lnSpc>
                <a:spcPts val="2020"/>
              </a:lnSpc>
              <a:spcBef>
                <a:spcPts val="28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Inscription  Co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ne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3002279" y="2729229"/>
            <a:ext cx="4230370" cy="10807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051989" y="2790203"/>
            <a:ext cx="2040889" cy="0"/>
          </a:xfrm>
          <a:custGeom>
            <a:avLst/>
            <a:gdLst/>
            <a:ahLst/>
            <a:cxnLst/>
            <a:rect l="l" t="t" r="r" b="b"/>
            <a:pathLst>
              <a:path w="2040889">
                <a:moveTo>
                  <a:pt x="0" y="0"/>
                </a:moveTo>
                <a:lnTo>
                  <a:pt x="2040468" y="0"/>
                </a:lnTo>
              </a:path>
            </a:pathLst>
          </a:custGeom>
          <a:ln w="37097">
            <a:solidFill>
              <a:srgbClr val="001D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908736" y="2813543"/>
            <a:ext cx="2332355" cy="0"/>
          </a:xfrm>
          <a:custGeom>
            <a:avLst/>
            <a:gdLst/>
            <a:ahLst/>
            <a:cxnLst/>
            <a:rect l="l" t="t" r="r" b="b"/>
            <a:pathLst>
              <a:path w="2332354">
                <a:moveTo>
                  <a:pt x="0" y="0"/>
                </a:moveTo>
                <a:lnTo>
                  <a:pt x="2331881" y="0"/>
                </a:lnTo>
              </a:path>
            </a:pathLst>
          </a:custGeom>
          <a:ln w="37993">
            <a:solidFill>
              <a:srgbClr val="001C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781206" y="2837595"/>
            <a:ext cx="2591435" cy="0"/>
          </a:xfrm>
          <a:custGeom>
            <a:avLst/>
            <a:gdLst/>
            <a:ahLst/>
            <a:cxnLst/>
            <a:rect l="l" t="t" r="r" b="b"/>
            <a:pathLst>
              <a:path w="2591435">
                <a:moveTo>
                  <a:pt x="0" y="0"/>
                </a:moveTo>
                <a:lnTo>
                  <a:pt x="2591084" y="0"/>
                </a:lnTo>
              </a:path>
            </a:pathLst>
          </a:custGeom>
          <a:ln w="39806">
            <a:solidFill>
              <a:srgbClr val="001C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672253" y="2861665"/>
            <a:ext cx="2814320" cy="0"/>
          </a:xfrm>
          <a:custGeom>
            <a:avLst/>
            <a:gdLst/>
            <a:ahLst/>
            <a:cxnLst/>
            <a:rect l="l" t="t" r="r" b="b"/>
            <a:pathLst>
              <a:path w="2814320">
                <a:moveTo>
                  <a:pt x="0" y="0"/>
                </a:moveTo>
                <a:lnTo>
                  <a:pt x="2813927" y="0"/>
                </a:lnTo>
              </a:path>
            </a:pathLst>
          </a:custGeom>
          <a:ln w="41330">
            <a:solidFill>
              <a:srgbClr val="001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581732" y="2884481"/>
            <a:ext cx="2999740" cy="0"/>
          </a:xfrm>
          <a:custGeom>
            <a:avLst/>
            <a:gdLst/>
            <a:ahLst/>
            <a:cxnLst/>
            <a:rect l="l" t="t" r="r" b="b"/>
            <a:pathLst>
              <a:path w="2999740">
                <a:moveTo>
                  <a:pt x="0" y="0"/>
                </a:moveTo>
                <a:lnTo>
                  <a:pt x="2999299" y="0"/>
                </a:lnTo>
              </a:path>
            </a:pathLst>
          </a:custGeom>
          <a:ln w="42604">
            <a:solidFill>
              <a:srgbClr val="001B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531780" y="2903382"/>
            <a:ext cx="3102610" cy="0"/>
          </a:xfrm>
          <a:custGeom>
            <a:avLst/>
            <a:gdLst/>
            <a:ahLst/>
            <a:cxnLst/>
            <a:rect l="l" t="t" r="r" b="b"/>
            <a:pathLst>
              <a:path w="3102609">
                <a:moveTo>
                  <a:pt x="0" y="0"/>
                </a:moveTo>
                <a:lnTo>
                  <a:pt x="3102072" y="0"/>
                </a:lnTo>
              </a:path>
            </a:pathLst>
          </a:custGeom>
          <a:ln w="33394">
            <a:solidFill>
              <a:srgbClr val="001B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485271" y="2917340"/>
            <a:ext cx="3198495" cy="0"/>
          </a:xfrm>
          <a:custGeom>
            <a:avLst/>
            <a:gdLst/>
            <a:ahLst/>
            <a:cxnLst/>
            <a:rect l="l" t="t" r="r" b="b"/>
            <a:pathLst>
              <a:path w="3198495">
                <a:moveTo>
                  <a:pt x="0" y="0"/>
                </a:moveTo>
                <a:lnTo>
                  <a:pt x="3197912" y="0"/>
                </a:lnTo>
              </a:path>
            </a:pathLst>
          </a:custGeom>
          <a:ln w="34026">
            <a:solidFill>
              <a:srgbClr val="001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441932" y="2931299"/>
            <a:ext cx="3287395" cy="0"/>
          </a:xfrm>
          <a:custGeom>
            <a:avLst/>
            <a:gdLst/>
            <a:ahLst/>
            <a:cxnLst/>
            <a:rect l="l" t="t" r="r" b="b"/>
            <a:pathLst>
              <a:path w="3287395">
                <a:moveTo>
                  <a:pt x="0" y="0"/>
                </a:moveTo>
                <a:lnTo>
                  <a:pt x="3287377" y="0"/>
                </a:lnTo>
              </a:path>
            </a:pathLst>
          </a:custGeom>
          <a:ln w="34616">
            <a:solidFill>
              <a:srgbClr val="001A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401525" y="2945259"/>
            <a:ext cx="3371215" cy="0"/>
          </a:xfrm>
          <a:custGeom>
            <a:avLst/>
            <a:gdLst/>
            <a:ahLst/>
            <a:cxnLst/>
            <a:rect l="l" t="t" r="r" b="b"/>
            <a:pathLst>
              <a:path w="3371215">
                <a:moveTo>
                  <a:pt x="0" y="0"/>
                </a:moveTo>
                <a:lnTo>
                  <a:pt x="3370967" y="0"/>
                </a:lnTo>
              </a:path>
            </a:pathLst>
          </a:custGeom>
          <a:ln w="35168">
            <a:solidFill>
              <a:srgbClr val="001A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363832" y="2959227"/>
            <a:ext cx="3449320" cy="0"/>
          </a:xfrm>
          <a:custGeom>
            <a:avLst/>
            <a:gdLst/>
            <a:ahLst/>
            <a:cxnLst/>
            <a:rect l="l" t="t" r="r" b="b"/>
            <a:pathLst>
              <a:path w="3449320">
                <a:moveTo>
                  <a:pt x="0" y="0"/>
                </a:moveTo>
                <a:lnTo>
                  <a:pt x="3449067" y="0"/>
                </a:lnTo>
              </a:path>
            </a:pathLst>
          </a:custGeom>
          <a:ln w="35683">
            <a:solidFill>
              <a:srgbClr val="001A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328711" y="2973189"/>
            <a:ext cx="3522345" cy="0"/>
          </a:xfrm>
          <a:custGeom>
            <a:avLst/>
            <a:gdLst/>
            <a:ahLst/>
            <a:cxnLst/>
            <a:rect l="l" t="t" r="r" b="b"/>
            <a:pathLst>
              <a:path w="3522345">
                <a:moveTo>
                  <a:pt x="0" y="0"/>
                </a:moveTo>
                <a:lnTo>
                  <a:pt x="3522020" y="0"/>
                </a:lnTo>
              </a:path>
            </a:pathLst>
          </a:custGeom>
          <a:ln w="36163">
            <a:solidFill>
              <a:srgbClr val="001A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295986" y="2986577"/>
            <a:ext cx="3590290" cy="0"/>
          </a:xfrm>
          <a:custGeom>
            <a:avLst/>
            <a:gdLst/>
            <a:ahLst/>
            <a:cxnLst/>
            <a:rect l="l" t="t" r="r" b="b"/>
            <a:pathLst>
              <a:path w="3590290">
                <a:moveTo>
                  <a:pt x="0" y="0"/>
                </a:moveTo>
                <a:lnTo>
                  <a:pt x="3590162" y="0"/>
                </a:lnTo>
              </a:path>
            </a:pathLst>
          </a:custGeom>
          <a:ln w="37760">
            <a:solidFill>
              <a:srgbClr val="001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265520" y="3001068"/>
            <a:ext cx="3653790" cy="0"/>
          </a:xfrm>
          <a:custGeom>
            <a:avLst/>
            <a:gdLst/>
            <a:ahLst/>
            <a:cxnLst/>
            <a:rect l="l" t="t" r="r" b="b"/>
            <a:pathLst>
              <a:path w="3653790">
                <a:moveTo>
                  <a:pt x="0" y="0"/>
                </a:moveTo>
                <a:lnTo>
                  <a:pt x="3653772" y="0"/>
                </a:lnTo>
              </a:path>
            </a:pathLst>
          </a:custGeom>
          <a:ln w="37121">
            <a:solidFill>
              <a:srgbClr val="0019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237191" y="3015076"/>
            <a:ext cx="3713479" cy="0"/>
          </a:xfrm>
          <a:custGeom>
            <a:avLst/>
            <a:gdLst/>
            <a:ahLst/>
            <a:cxnLst/>
            <a:rect l="l" t="t" r="r" b="b"/>
            <a:pathLst>
              <a:path w="3713479">
                <a:moveTo>
                  <a:pt x="0" y="0"/>
                </a:moveTo>
                <a:lnTo>
                  <a:pt x="3713094" y="0"/>
                </a:lnTo>
              </a:path>
            </a:pathLst>
          </a:custGeom>
          <a:ln w="37423">
            <a:solidFill>
              <a:srgbClr val="0019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210890" y="3028413"/>
            <a:ext cx="3768725" cy="0"/>
          </a:xfrm>
          <a:custGeom>
            <a:avLst/>
            <a:gdLst/>
            <a:ahLst/>
            <a:cxnLst/>
            <a:rect l="l" t="t" r="r" b="b"/>
            <a:pathLst>
              <a:path w="3768725">
                <a:moveTo>
                  <a:pt x="0" y="0"/>
                </a:moveTo>
                <a:lnTo>
                  <a:pt x="3768345" y="0"/>
                </a:lnTo>
              </a:path>
            </a:pathLst>
          </a:custGeom>
          <a:ln w="39041">
            <a:solidFill>
              <a:srgbClr val="0018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186521" y="3042375"/>
            <a:ext cx="3820160" cy="0"/>
          </a:xfrm>
          <a:custGeom>
            <a:avLst/>
            <a:gdLst/>
            <a:ahLst/>
            <a:cxnLst/>
            <a:rect l="l" t="t" r="r" b="b"/>
            <a:pathLst>
              <a:path w="3820159">
                <a:moveTo>
                  <a:pt x="0" y="0"/>
                </a:moveTo>
                <a:lnTo>
                  <a:pt x="3819719" y="0"/>
                </a:lnTo>
              </a:path>
            </a:pathLst>
          </a:custGeom>
          <a:ln w="39381">
            <a:solidFill>
              <a:srgbClr val="0018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164242" y="3056338"/>
            <a:ext cx="3867150" cy="0"/>
          </a:xfrm>
          <a:custGeom>
            <a:avLst/>
            <a:gdLst/>
            <a:ahLst/>
            <a:cxnLst/>
            <a:rect l="l" t="t" r="r" b="b"/>
            <a:pathLst>
              <a:path w="3867150">
                <a:moveTo>
                  <a:pt x="0" y="0"/>
                </a:moveTo>
                <a:lnTo>
                  <a:pt x="3867144" y="0"/>
                </a:lnTo>
              </a:path>
            </a:pathLst>
          </a:custGeom>
          <a:ln w="39696">
            <a:solidFill>
              <a:srgbClr val="0018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143816" y="3070300"/>
            <a:ext cx="3910965" cy="0"/>
          </a:xfrm>
          <a:custGeom>
            <a:avLst/>
            <a:gdLst/>
            <a:ahLst/>
            <a:cxnLst/>
            <a:rect l="l" t="t" r="r" b="b"/>
            <a:pathLst>
              <a:path w="3910965">
                <a:moveTo>
                  <a:pt x="0" y="0"/>
                </a:moveTo>
                <a:lnTo>
                  <a:pt x="3910934" y="0"/>
                </a:lnTo>
              </a:path>
            </a:pathLst>
          </a:custGeom>
          <a:ln w="39988">
            <a:solidFill>
              <a:srgbClr val="001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125112" y="3084263"/>
            <a:ext cx="3951604" cy="0"/>
          </a:xfrm>
          <a:custGeom>
            <a:avLst/>
            <a:gdLst/>
            <a:ahLst/>
            <a:cxnLst/>
            <a:rect l="l" t="t" r="r" b="b"/>
            <a:pathLst>
              <a:path w="3951604">
                <a:moveTo>
                  <a:pt x="0" y="0"/>
                </a:moveTo>
                <a:lnTo>
                  <a:pt x="3951291" y="0"/>
                </a:lnTo>
              </a:path>
            </a:pathLst>
          </a:custGeom>
          <a:ln w="40257">
            <a:solidFill>
              <a:srgbClr val="0017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108063" y="3098226"/>
            <a:ext cx="3988435" cy="0"/>
          </a:xfrm>
          <a:custGeom>
            <a:avLst/>
            <a:gdLst/>
            <a:ahLst/>
            <a:cxnLst/>
            <a:rect l="l" t="t" r="r" b="b"/>
            <a:pathLst>
              <a:path w="3988434">
                <a:moveTo>
                  <a:pt x="0" y="0"/>
                </a:moveTo>
                <a:lnTo>
                  <a:pt x="3988176" y="0"/>
                </a:lnTo>
              </a:path>
            </a:pathLst>
          </a:custGeom>
          <a:ln w="40504">
            <a:solidFill>
              <a:srgbClr val="0017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092612" y="3112190"/>
            <a:ext cx="4022090" cy="0"/>
          </a:xfrm>
          <a:custGeom>
            <a:avLst/>
            <a:gdLst/>
            <a:ahLst/>
            <a:cxnLst/>
            <a:rect l="l" t="t" r="r" b="b"/>
            <a:pathLst>
              <a:path w="4022090">
                <a:moveTo>
                  <a:pt x="0" y="0"/>
                </a:moveTo>
                <a:lnTo>
                  <a:pt x="4021647" y="0"/>
                </a:lnTo>
              </a:path>
            </a:pathLst>
          </a:custGeom>
          <a:ln w="40729">
            <a:solidFill>
              <a:srgbClr val="0017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078706" y="3126154"/>
            <a:ext cx="4052570" cy="0"/>
          </a:xfrm>
          <a:custGeom>
            <a:avLst/>
            <a:gdLst/>
            <a:ahLst/>
            <a:cxnLst/>
            <a:rect l="l" t="t" r="r" b="b"/>
            <a:pathLst>
              <a:path w="4052570">
                <a:moveTo>
                  <a:pt x="0" y="0"/>
                </a:moveTo>
                <a:lnTo>
                  <a:pt x="4052014" y="0"/>
                </a:lnTo>
              </a:path>
            </a:pathLst>
          </a:custGeom>
          <a:ln w="40934">
            <a:solidFill>
              <a:srgbClr val="001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066510" y="3140118"/>
            <a:ext cx="4079240" cy="0"/>
          </a:xfrm>
          <a:custGeom>
            <a:avLst/>
            <a:gdLst/>
            <a:ahLst/>
            <a:cxnLst/>
            <a:rect l="l" t="t" r="r" b="b"/>
            <a:pathLst>
              <a:path w="4079240">
                <a:moveTo>
                  <a:pt x="0" y="0"/>
                </a:moveTo>
                <a:lnTo>
                  <a:pt x="4079163" y="0"/>
                </a:lnTo>
              </a:path>
            </a:pathLst>
          </a:custGeom>
          <a:ln w="41117">
            <a:solidFill>
              <a:srgbClr val="0016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056013" y="3133449"/>
            <a:ext cx="4103370" cy="41275"/>
          </a:xfrm>
          <a:custGeom>
            <a:avLst/>
            <a:gdLst/>
            <a:ahLst/>
            <a:cxnLst/>
            <a:rect l="l" t="t" r="r" b="b"/>
            <a:pathLst>
              <a:path w="4103370" h="41275">
                <a:moveTo>
                  <a:pt x="0" y="41281"/>
                </a:moveTo>
                <a:lnTo>
                  <a:pt x="4103135" y="41281"/>
                </a:lnTo>
                <a:lnTo>
                  <a:pt x="4103135" y="0"/>
                </a:lnTo>
                <a:lnTo>
                  <a:pt x="0" y="0"/>
                </a:lnTo>
                <a:lnTo>
                  <a:pt x="0" y="41281"/>
                </a:lnTo>
                <a:close/>
              </a:path>
            </a:pathLst>
          </a:custGeom>
          <a:solidFill>
            <a:srgbClr val="0016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046956" y="3147340"/>
            <a:ext cx="4123690" cy="41910"/>
          </a:xfrm>
          <a:custGeom>
            <a:avLst/>
            <a:gdLst/>
            <a:ahLst/>
            <a:cxnLst/>
            <a:rect l="l" t="t" r="r" b="b"/>
            <a:pathLst>
              <a:path w="4123690" h="41910">
                <a:moveTo>
                  <a:pt x="0" y="41415"/>
                </a:moveTo>
                <a:lnTo>
                  <a:pt x="4123178" y="41415"/>
                </a:lnTo>
                <a:lnTo>
                  <a:pt x="4123178" y="0"/>
                </a:lnTo>
                <a:lnTo>
                  <a:pt x="0" y="0"/>
                </a:lnTo>
                <a:lnTo>
                  <a:pt x="0" y="41415"/>
                </a:lnTo>
                <a:close/>
              </a:path>
            </a:pathLst>
          </a:custGeom>
          <a:solidFill>
            <a:srgbClr val="0016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039869" y="3161242"/>
            <a:ext cx="4140835" cy="40640"/>
          </a:xfrm>
          <a:custGeom>
            <a:avLst/>
            <a:gdLst/>
            <a:ahLst/>
            <a:cxnLst/>
            <a:rect l="l" t="t" r="r" b="b"/>
            <a:pathLst>
              <a:path w="4140834" h="40639">
                <a:moveTo>
                  <a:pt x="0" y="40277"/>
                </a:moveTo>
                <a:lnTo>
                  <a:pt x="4140586" y="40277"/>
                </a:lnTo>
                <a:lnTo>
                  <a:pt x="4140586" y="0"/>
                </a:lnTo>
                <a:lnTo>
                  <a:pt x="0" y="0"/>
                </a:lnTo>
                <a:lnTo>
                  <a:pt x="0" y="40277"/>
                </a:lnTo>
                <a:close/>
              </a:path>
            </a:pathLst>
          </a:custGeom>
          <a:solidFill>
            <a:srgbClr val="0015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033384" y="3175154"/>
            <a:ext cx="4156075" cy="40640"/>
          </a:xfrm>
          <a:custGeom>
            <a:avLst/>
            <a:gdLst/>
            <a:ahLst/>
            <a:cxnLst/>
            <a:rect l="l" t="t" r="r" b="b"/>
            <a:pathLst>
              <a:path w="4156075" h="40639">
                <a:moveTo>
                  <a:pt x="0" y="40384"/>
                </a:moveTo>
                <a:lnTo>
                  <a:pt x="4156018" y="40384"/>
                </a:lnTo>
                <a:lnTo>
                  <a:pt x="4156018" y="0"/>
                </a:lnTo>
                <a:lnTo>
                  <a:pt x="0" y="0"/>
                </a:lnTo>
                <a:lnTo>
                  <a:pt x="0" y="40384"/>
                </a:lnTo>
                <a:close/>
              </a:path>
            </a:pathLst>
          </a:custGeom>
          <a:solidFill>
            <a:srgbClr val="0015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028338" y="3189075"/>
            <a:ext cx="4168775" cy="41910"/>
          </a:xfrm>
          <a:custGeom>
            <a:avLst/>
            <a:gdLst/>
            <a:ahLst/>
            <a:cxnLst/>
            <a:rect l="l" t="t" r="r" b="b"/>
            <a:pathLst>
              <a:path w="4168775" h="41910">
                <a:moveTo>
                  <a:pt x="0" y="41740"/>
                </a:moveTo>
                <a:lnTo>
                  <a:pt x="4168660" y="41740"/>
                </a:lnTo>
                <a:lnTo>
                  <a:pt x="4168660" y="0"/>
                </a:lnTo>
                <a:lnTo>
                  <a:pt x="0" y="0"/>
                </a:lnTo>
                <a:lnTo>
                  <a:pt x="0" y="41740"/>
                </a:lnTo>
                <a:close/>
              </a:path>
            </a:pathLst>
          </a:custGeom>
          <a:solidFill>
            <a:srgbClr val="0015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025453" y="3203005"/>
            <a:ext cx="4178300" cy="40640"/>
          </a:xfrm>
          <a:custGeom>
            <a:avLst/>
            <a:gdLst/>
            <a:ahLst/>
            <a:cxnLst/>
            <a:rect l="l" t="t" r="r" b="b"/>
            <a:pathLst>
              <a:path w="4178300" h="40639">
                <a:moveTo>
                  <a:pt x="0" y="40540"/>
                </a:moveTo>
                <a:lnTo>
                  <a:pt x="4177811" y="40540"/>
                </a:lnTo>
                <a:lnTo>
                  <a:pt x="4177811" y="0"/>
                </a:lnTo>
                <a:lnTo>
                  <a:pt x="0" y="0"/>
                </a:lnTo>
                <a:lnTo>
                  <a:pt x="0" y="40540"/>
                </a:lnTo>
                <a:close/>
              </a:path>
            </a:pathLst>
          </a:custGeom>
          <a:solidFill>
            <a:srgbClr val="0015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023437" y="3216943"/>
            <a:ext cx="4184650" cy="40640"/>
          </a:xfrm>
          <a:custGeom>
            <a:avLst/>
            <a:gdLst/>
            <a:ahLst/>
            <a:cxnLst/>
            <a:rect l="l" t="t" r="r" b="b"/>
            <a:pathLst>
              <a:path w="4184650" h="40639">
                <a:moveTo>
                  <a:pt x="0" y="40593"/>
                </a:moveTo>
                <a:lnTo>
                  <a:pt x="4184441" y="40593"/>
                </a:lnTo>
                <a:lnTo>
                  <a:pt x="4184441" y="0"/>
                </a:lnTo>
                <a:lnTo>
                  <a:pt x="0" y="0"/>
                </a:lnTo>
                <a:lnTo>
                  <a:pt x="0" y="40593"/>
                </a:lnTo>
                <a:close/>
              </a:path>
            </a:pathLst>
          </a:custGeom>
          <a:solidFill>
            <a:srgbClr val="0014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022683" y="3230892"/>
            <a:ext cx="4187825" cy="38100"/>
          </a:xfrm>
          <a:custGeom>
            <a:avLst/>
            <a:gdLst/>
            <a:ahLst/>
            <a:cxnLst/>
            <a:rect l="l" t="t" r="r" b="b"/>
            <a:pathLst>
              <a:path w="4187825" h="38100">
                <a:moveTo>
                  <a:pt x="0" y="38087"/>
                </a:moveTo>
                <a:lnTo>
                  <a:pt x="4187814" y="38087"/>
                </a:lnTo>
                <a:lnTo>
                  <a:pt x="4187814" y="0"/>
                </a:lnTo>
                <a:lnTo>
                  <a:pt x="0" y="0"/>
                </a:lnTo>
                <a:lnTo>
                  <a:pt x="0" y="38087"/>
                </a:lnTo>
                <a:close/>
              </a:path>
            </a:pathLst>
          </a:custGeom>
          <a:solidFill>
            <a:srgbClr val="0014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022705" y="3241045"/>
            <a:ext cx="4189729" cy="38100"/>
          </a:xfrm>
          <a:custGeom>
            <a:avLst/>
            <a:gdLst/>
            <a:ahLst/>
            <a:cxnLst/>
            <a:rect l="l" t="t" r="r" b="b"/>
            <a:pathLst>
              <a:path w="4189729" h="38100">
                <a:moveTo>
                  <a:pt x="0" y="38094"/>
                </a:moveTo>
                <a:lnTo>
                  <a:pt x="4189624" y="38094"/>
                </a:lnTo>
                <a:lnTo>
                  <a:pt x="4189624" y="0"/>
                </a:lnTo>
                <a:lnTo>
                  <a:pt x="0" y="0"/>
                </a:lnTo>
                <a:lnTo>
                  <a:pt x="0" y="38094"/>
                </a:lnTo>
                <a:close/>
              </a:path>
            </a:pathLst>
          </a:custGeom>
          <a:solidFill>
            <a:srgbClr val="001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023870" y="3252470"/>
            <a:ext cx="4188460" cy="38100"/>
          </a:xfrm>
          <a:custGeom>
            <a:avLst/>
            <a:gdLst/>
            <a:ahLst/>
            <a:cxnLst/>
            <a:rect l="l" t="t" r="r" b="b"/>
            <a:pathLst>
              <a:path w="4188459" h="38100">
                <a:moveTo>
                  <a:pt x="0" y="38097"/>
                </a:moveTo>
                <a:lnTo>
                  <a:pt x="4188459" y="38097"/>
                </a:lnTo>
                <a:lnTo>
                  <a:pt x="4188459" y="0"/>
                </a:lnTo>
                <a:lnTo>
                  <a:pt x="0" y="0"/>
                </a:lnTo>
                <a:lnTo>
                  <a:pt x="0" y="38097"/>
                </a:lnTo>
                <a:close/>
              </a:path>
            </a:pathLst>
          </a:custGeom>
          <a:solidFill>
            <a:srgbClr val="0013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023938" y="3262629"/>
            <a:ext cx="4189729" cy="38100"/>
          </a:xfrm>
          <a:custGeom>
            <a:avLst/>
            <a:gdLst/>
            <a:ahLst/>
            <a:cxnLst/>
            <a:rect l="l" t="t" r="r" b="b"/>
            <a:pathLst>
              <a:path w="4189729" h="38100">
                <a:moveTo>
                  <a:pt x="0" y="38093"/>
                </a:moveTo>
                <a:lnTo>
                  <a:pt x="4189503" y="38093"/>
                </a:lnTo>
                <a:lnTo>
                  <a:pt x="4189503" y="0"/>
                </a:lnTo>
                <a:lnTo>
                  <a:pt x="0" y="0"/>
                </a:lnTo>
                <a:lnTo>
                  <a:pt x="0" y="38093"/>
                </a:lnTo>
                <a:close/>
              </a:path>
            </a:pathLst>
          </a:custGeom>
          <a:solidFill>
            <a:srgbClr val="0013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025949" y="3272790"/>
            <a:ext cx="4187825" cy="38100"/>
          </a:xfrm>
          <a:custGeom>
            <a:avLst/>
            <a:gdLst/>
            <a:ahLst/>
            <a:cxnLst/>
            <a:rect l="l" t="t" r="r" b="b"/>
            <a:pathLst>
              <a:path w="4187825" h="38100">
                <a:moveTo>
                  <a:pt x="0" y="38084"/>
                </a:moveTo>
                <a:lnTo>
                  <a:pt x="4187482" y="38084"/>
                </a:lnTo>
                <a:lnTo>
                  <a:pt x="4187482" y="0"/>
                </a:lnTo>
                <a:lnTo>
                  <a:pt x="0" y="0"/>
                </a:lnTo>
                <a:lnTo>
                  <a:pt x="0" y="38084"/>
                </a:lnTo>
                <a:close/>
              </a:path>
            </a:pathLst>
          </a:custGeom>
          <a:solidFill>
            <a:srgbClr val="001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028734" y="3284234"/>
            <a:ext cx="4184015" cy="38100"/>
          </a:xfrm>
          <a:custGeom>
            <a:avLst/>
            <a:gdLst/>
            <a:ahLst/>
            <a:cxnLst/>
            <a:rect l="l" t="t" r="r" b="b"/>
            <a:pathLst>
              <a:path w="4184015" h="38100">
                <a:moveTo>
                  <a:pt x="0" y="38055"/>
                </a:moveTo>
                <a:lnTo>
                  <a:pt x="4183942" y="38055"/>
                </a:lnTo>
                <a:lnTo>
                  <a:pt x="4183942" y="0"/>
                </a:lnTo>
                <a:lnTo>
                  <a:pt x="0" y="0"/>
                </a:lnTo>
                <a:lnTo>
                  <a:pt x="0" y="38055"/>
                </a:lnTo>
                <a:close/>
              </a:path>
            </a:pathLst>
          </a:custGeom>
          <a:solidFill>
            <a:srgbClr val="0013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032087" y="3294411"/>
            <a:ext cx="4179570" cy="38100"/>
          </a:xfrm>
          <a:custGeom>
            <a:avLst/>
            <a:gdLst/>
            <a:ahLst/>
            <a:cxnLst/>
            <a:rect l="l" t="t" r="r" b="b"/>
            <a:pathLst>
              <a:path w="4179570" h="38100">
                <a:moveTo>
                  <a:pt x="0" y="38018"/>
                </a:moveTo>
                <a:lnTo>
                  <a:pt x="4179158" y="38018"/>
                </a:lnTo>
                <a:lnTo>
                  <a:pt x="4179158" y="0"/>
                </a:lnTo>
                <a:lnTo>
                  <a:pt x="0" y="0"/>
                </a:lnTo>
                <a:lnTo>
                  <a:pt x="0" y="38018"/>
                </a:lnTo>
                <a:close/>
              </a:path>
            </a:pathLst>
          </a:custGeom>
          <a:solidFill>
            <a:srgbClr val="0012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036256" y="3304592"/>
            <a:ext cx="4173220" cy="39370"/>
          </a:xfrm>
          <a:custGeom>
            <a:avLst/>
            <a:gdLst/>
            <a:ahLst/>
            <a:cxnLst/>
            <a:rect l="l" t="t" r="r" b="b"/>
            <a:pathLst>
              <a:path w="4173220" h="39370">
                <a:moveTo>
                  <a:pt x="0" y="39237"/>
                </a:moveTo>
                <a:lnTo>
                  <a:pt x="4172970" y="39237"/>
                </a:lnTo>
                <a:lnTo>
                  <a:pt x="4172970" y="0"/>
                </a:lnTo>
                <a:lnTo>
                  <a:pt x="0" y="0"/>
                </a:lnTo>
                <a:lnTo>
                  <a:pt x="0" y="39237"/>
                </a:lnTo>
                <a:close/>
              </a:path>
            </a:pathLst>
          </a:custGeom>
          <a:solidFill>
            <a:srgbClr val="001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041543" y="3316044"/>
            <a:ext cx="4164329" cy="38100"/>
          </a:xfrm>
          <a:custGeom>
            <a:avLst/>
            <a:gdLst/>
            <a:ahLst/>
            <a:cxnLst/>
            <a:rect l="l" t="t" r="r" b="b"/>
            <a:pathLst>
              <a:path w="4164329" h="38100">
                <a:moveTo>
                  <a:pt x="0" y="37910"/>
                </a:moveTo>
                <a:lnTo>
                  <a:pt x="4164204" y="37910"/>
                </a:lnTo>
                <a:lnTo>
                  <a:pt x="4164204" y="0"/>
                </a:lnTo>
                <a:lnTo>
                  <a:pt x="0" y="0"/>
                </a:lnTo>
                <a:lnTo>
                  <a:pt x="0" y="37910"/>
                </a:lnTo>
                <a:close/>
              </a:path>
            </a:pathLst>
          </a:custGeom>
          <a:solidFill>
            <a:srgbClr val="001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047541" y="3326234"/>
            <a:ext cx="4154804" cy="38100"/>
          </a:xfrm>
          <a:custGeom>
            <a:avLst/>
            <a:gdLst/>
            <a:ahLst/>
            <a:cxnLst/>
            <a:rect l="l" t="t" r="r" b="b"/>
            <a:pathLst>
              <a:path w="4154804" h="38100">
                <a:moveTo>
                  <a:pt x="0" y="37846"/>
                </a:moveTo>
                <a:lnTo>
                  <a:pt x="4154672" y="37846"/>
                </a:lnTo>
                <a:lnTo>
                  <a:pt x="4154672" y="0"/>
                </a:lnTo>
                <a:lnTo>
                  <a:pt x="0" y="0"/>
                </a:lnTo>
                <a:lnTo>
                  <a:pt x="0" y="37846"/>
                </a:lnTo>
                <a:close/>
              </a:path>
            </a:pathLst>
          </a:custGeom>
          <a:solidFill>
            <a:srgbClr val="0012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054808" y="3337706"/>
            <a:ext cx="4142104" cy="36830"/>
          </a:xfrm>
          <a:custGeom>
            <a:avLst/>
            <a:gdLst/>
            <a:ahLst/>
            <a:cxnLst/>
            <a:rect l="l" t="t" r="r" b="b"/>
            <a:pathLst>
              <a:path w="4142104" h="36829">
                <a:moveTo>
                  <a:pt x="0" y="36504"/>
                </a:moveTo>
                <a:lnTo>
                  <a:pt x="4142080" y="36504"/>
                </a:lnTo>
                <a:lnTo>
                  <a:pt x="4142080" y="0"/>
                </a:lnTo>
                <a:lnTo>
                  <a:pt x="0" y="0"/>
                </a:lnTo>
                <a:lnTo>
                  <a:pt x="0" y="36504"/>
                </a:lnTo>
                <a:close/>
              </a:path>
            </a:pathLst>
          </a:custGeom>
          <a:solidFill>
            <a:srgbClr val="0011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062220" y="3347909"/>
            <a:ext cx="4129404" cy="38100"/>
          </a:xfrm>
          <a:custGeom>
            <a:avLst/>
            <a:gdLst/>
            <a:ahLst/>
            <a:cxnLst/>
            <a:rect l="l" t="t" r="r" b="b"/>
            <a:pathLst>
              <a:path w="4129404" h="38100">
                <a:moveTo>
                  <a:pt x="0" y="37671"/>
                </a:moveTo>
                <a:lnTo>
                  <a:pt x="4129266" y="37671"/>
                </a:lnTo>
                <a:lnTo>
                  <a:pt x="4129266" y="0"/>
                </a:lnTo>
                <a:lnTo>
                  <a:pt x="0" y="0"/>
                </a:lnTo>
                <a:lnTo>
                  <a:pt x="0" y="37671"/>
                </a:lnTo>
                <a:close/>
              </a:path>
            </a:pathLst>
          </a:custGeom>
          <a:solidFill>
            <a:srgbClr val="001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070464" y="3358116"/>
            <a:ext cx="4115435" cy="38100"/>
          </a:xfrm>
          <a:custGeom>
            <a:avLst/>
            <a:gdLst/>
            <a:ahLst/>
            <a:cxnLst/>
            <a:rect l="l" t="t" r="r" b="b"/>
            <a:pathLst>
              <a:path w="4115434" h="38100">
                <a:moveTo>
                  <a:pt x="0" y="37576"/>
                </a:moveTo>
                <a:lnTo>
                  <a:pt x="4114917" y="37576"/>
                </a:lnTo>
                <a:lnTo>
                  <a:pt x="4114917" y="0"/>
                </a:lnTo>
                <a:lnTo>
                  <a:pt x="0" y="0"/>
                </a:lnTo>
                <a:lnTo>
                  <a:pt x="0" y="37576"/>
                </a:lnTo>
                <a:close/>
              </a:path>
            </a:pathLst>
          </a:custGeom>
          <a:solidFill>
            <a:srgbClr val="0011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080370" y="3369605"/>
            <a:ext cx="4097020" cy="37465"/>
          </a:xfrm>
          <a:custGeom>
            <a:avLst/>
            <a:gdLst/>
            <a:ahLst/>
            <a:cxnLst/>
            <a:rect l="l" t="t" r="r" b="b"/>
            <a:pathLst>
              <a:path w="4097020" h="37464">
                <a:moveTo>
                  <a:pt x="0" y="37444"/>
                </a:moveTo>
                <a:lnTo>
                  <a:pt x="4096930" y="37444"/>
                </a:lnTo>
                <a:lnTo>
                  <a:pt x="4096930" y="0"/>
                </a:lnTo>
                <a:lnTo>
                  <a:pt x="0" y="0"/>
                </a:lnTo>
                <a:lnTo>
                  <a:pt x="0" y="37444"/>
                </a:lnTo>
                <a:close/>
              </a:path>
            </a:pathLst>
          </a:custGeom>
          <a:solidFill>
            <a:srgbClr val="0011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090531" y="3379822"/>
            <a:ext cx="4079240" cy="37465"/>
          </a:xfrm>
          <a:custGeom>
            <a:avLst/>
            <a:gdLst/>
            <a:ahLst/>
            <a:cxnLst/>
            <a:rect l="l" t="t" r="r" b="b"/>
            <a:pathLst>
              <a:path w="4079240" h="37464">
                <a:moveTo>
                  <a:pt x="0" y="37326"/>
                </a:moveTo>
                <a:lnTo>
                  <a:pt x="4079054" y="37326"/>
                </a:lnTo>
                <a:lnTo>
                  <a:pt x="4079054" y="0"/>
                </a:lnTo>
                <a:lnTo>
                  <a:pt x="0" y="0"/>
                </a:lnTo>
                <a:lnTo>
                  <a:pt x="0" y="37326"/>
                </a:lnTo>
                <a:close/>
              </a:path>
            </a:pathLst>
          </a:custGeom>
          <a:solidFill>
            <a:srgbClr val="0010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102579" y="3408651"/>
            <a:ext cx="4058285" cy="0"/>
          </a:xfrm>
          <a:custGeom>
            <a:avLst/>
            <a:gdLst/>
            <a:ahLst/>
            <a:cxnLst/>
            <a:rect l="l" t="t" r="r" b="b"/>
            <a:pathLst>
              <a:path w="4058284">
                <a:moveTo>
                  <a:pt x="0" y="0"/>
                </a:moveTo>
                <a:lnTo>
                  <a:pt x="4058106" y="0"/>
                </a:lnTo>
              </a:path>
            </a:pathLst>
          </a:custGeom>
          <a:ln w="37184">
            <a:solidFill>
              <a:srgbClr val="0010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114173" y="3420068"/>
            <a:ext cx="4036060" cy="0"/>
          </a:xfrm>
          <a:custGeom>
            <a:avLst/>
            <a:gdLst/>
            <a:ahLst/>
            <a:cxnLst/>
            <a:rect l="l" t="t" r="r" b="b"/>
            <a:pathLst>
              <a:path w="4036059">
                <a:moveTo>
                  <a:pt x="0" y="0"/>
                </a:moveTo>
                <a:lnTo>
                  <a:pt x="4035688" y="0"/>
                </a:lnTo>
              </a:path>
            </a:pathLst>
          </a:custGeom>
          <a:ln w="37044">
            <a:solidFill>
              <a:srgbClr val="0010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126852" y="3430227"/>
            <a:ext cx="4013200" cy="0"/>
          </a:xfrm>
          <a:custGeom>
            <a:avLst/>
            <a:gdLst/>
            <a:ahLst/>
            <a:cxnLst/>
            <a:rect l="l" t="t" r="r" b="b"/>
            <a:pathLst>
              <a:path w="4013200">
                <a:moveTo>
                  <a:pt x="0" y="0"/>
                </a:moveTo>
                <a:lnTo>
                  <a:pt x="4012698" y="0"/>
                </a:lnTo>
              </a:path>
            </a:pathLst>
          </a:custGeom>
          <a:ln w="36893">
            <a:solidFill>
              <a:srgbClr val="000F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141836" y="3441655"/>
            <a:ext cx="3984625" cy="0"/>
          </a:xfrm>
          <a:custGeom>
            <a:avLst/>
            <a:gdLst/>
            <a:ahLst/>
            <a:cxnLst/>
            <a:rect l="l" t="t" r="r" b="b"/>
            <a:pathLst>
              <a:path w="3984625">
                <a:moveTo>
                  <a:pt x="0" y="0"/>
                </a:moveTo>
                <a:lnTo>
                  <a:pt x="3984608" y="0"/>
                </a:lnTo>
              </a:path>
            </a:pathLst>
          </a:custGeom>
          <a:ln w="36706">
            <a:solidFill>
              <a:srgbClr val="000F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156275" y="3451812"/>
            <a:ext cx="3957954" cy="0"/>
          </a:xfrm>
          <a:custGeom>
            <a:avLst/>
            <a:gdLst/>
            <a:ahLst/>
            <a:cxnLst/>
            <a:rect l="l" t="t" r="r" b="b"/>
            <a:pathLst>
              <a:path w="3957954">
                <a:moveTo>
                  <a:pt x="0" y="0"/>
                </a:moveTo>
                <a:lnTo>
                  <a:pt x="3957831" y="0"/>
                </a:lnTo>
              </a:path>
            </a:pathLst>
          </a:custGeom>
          <a:ln w="36528">
            <a:solidFill>
              <a:srgbClr val="000F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173552" y="3461983"/>
            <a:ext cx="3927475" cy="0"/>
          </a:xfrm>
          <a:custGeom>
            <a:avLst/>
            <a:gdLst/>
            <a:ahLst/>
            <a:cxnLst/>
            <a:rect l="l" t="t" r="r" b="b"/>
            <a:pathLst>
              <a:path w="3927475">
                <a:moveTo>
                  <a:pt x="0" y="0"/>
                </a:moveTo>
                <a:lnTo>
                  <a:pt x="3927292" y="0"/>
                </a:lnTo>
              </a:path>
            </a:pathLst>
          </a:custGeom>
          <a:ln w="36302">
            <a:solidFill>
              <a:srgbClr val="000F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189752" y="3473391"/>
            <a:ext cx="3895090" cy="0"/>
          </a:xfrm>
          <a:custGeom>
            <a:avLst/>
            <a:gdLst/>
            <a:ahLst/>
            <a:cxnLst/>
            <a:rect l="l" t="t" r="r" b="b"/>
            <a:pathLst>
              <a:path w="3895090">
                <a:moveTo>
                  <a:pt x="0" y="0"/>
                </a:moveTo>
                <a:lnTo>
                  <a:pt x="3894923" y="0"/>
                </a:lnTo>
              </a:path>
            </a:pathLst>
          </a:custGeom>
          <a:ln w="36114">
            <a:solidFill>
              <a:srgbClr val="000E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207168" y="3483548"/>
            <a:ext cx="3862704" cy="0"/>
          </a:xfrm>
          <a:custGeom>
            <a:avLst/>
            <a:gdLst/>
            <a:ahLst/>
            <a:cxnLst/>
            <a:rect l="l" t="t" r="r" b="b"/>
            <a:pathLst>
              <a:path w="3862704">
                <a:moveTo>
                  <a:pt x="0" y="0"/>
                </a:moveTo>
                <a:lnTo>
                  <a:pt x="3862324" y="0"/>
                </a:lnTo>
              </a:path>
            </a:pathLst>
          </a:custGeom>
          <a:ln w="35899">
            <a:solidFill>
              <a:srgbClr val="000E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227833" y="3494975"/>
            <a:ext cx="3823970" cy="0"/>
          </a:xfrm>
          <a:custGeom>
            <a:avLst/>
            <a:gdLst/>
            <a:ahLst/>
            <a:cxnLst/>
            <a:rect l="l" t="t" r="r" b="b"/>
            <a:pathLst>
              <a:path w="3823970">
                <a:moveTo>
                  <a:pt x="0" y="0"/>
                </a:moveTo>
                <a:lnTo>
                  <a:pt x="3823377" y="0"/>
                </a:lnTo>
              </a:path>
            </a:pathLst>
          </a:custGeom>
          <a:ln w="35644">
            <a:solidFill>
              <a:srgbClr val="000E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247020" y="3505134"/>
            <a:ext cx="3787140" cy="0"/>
          </a:xfrm>
          <a:custGeom>
            <a:avLst/>
            <a:gdLst/>
            <a:ahLst/>
            <a:cxnLst/>
            <a:rect l="l" t="t" r="r" b="b"/>
            <a:pathLst>
              <a:path w="3787140">
                <a:moveTo>
                  <a:pt x="0" y="0"/>
                </a:moveTo>
                <a:lnTo>
                  <a:pt x="3786595" y="0"/>
                </a:lnTo>
              </a:path>
            </a:pathLst>
          </a:custGeom>
          <a:ln w="35402">
            <a:solidFill>
              <a:srgbClr val="000E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269986" y="3515321"/>
            <a:ext cx="3745229" cy="0"/>
          </a:xfrm>
          <a:custGeom>
            <a:avLst/>
            <a:gdLst/>
            <a:ahLst/>
            <a:cxnLst/>
            <a:rect l="l" t="t" r="r" b="b"/>
            <a:pathLst>
              <a:path w="3745229">
                <a:moveTo>
                  <a:pt x="0" y="0"/>
                </a:moveTo>
                <a:lnTo>
                  <a:pt x="3745174" y="0"/>
                </a:lnTo>
              </a:path>
            </a:pathLst>
          </a:custGeom>
          <a:ln w="35071">
            <a:solidFill>
              <a:srgbClr val="000D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291855" y="3526709"/>
            <a:ext cx="3702050" cy="0"/>
          </a:xfrm>
          <a:custGeom>
            <a:avLst/>
            <a:gdLst/>
            <a:ahLst/>
            <a:cxnLst/>
            <a:rect l="l" t="t" r="r" b="b"/>
            <a:pathLst>
              <a:path w="3702050">
                <a:moveTo>
                  <a:pt x="0" y="0"/>
                </a:moveTo>
                <a:lnTo>
                  <a:pt x="3701587" y="0"/>
                </a:lnTo>
              </a:path>
            </a:pathLst>
          </a:custGeom>
          <a:ln w="34845">
            <a:solidFill>
              <a:srgbClr val="000D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314436" y="3536868"/>
            <a:ext cx="3658235" cy="0"/>
          </a:xfrm>
          <a:custGeom>
            <a:avLst/>
            <a:gdLst/>
            <a:ahLst/>
            <a:cxnLst/>
            <a:rect l="l" t="t" r="r" b="b"/>
            <a:pathLst>
              <a:path w="3658234">
                <a:moveTo>
                  <a:pt x="0" y="0"/>
                </a:moveTo>
                <a:lnTo>
                  <a:pt x="3658037" y="0"/>
                </a:lnTo>
              </a:path>
            </a:pathLst>
          </a:custGeom>
          <a:ln w="34559">
            <a:solidFill>
              <a:srgbClr val="000D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338481" y="3548202"/>
            <a:ext cx="3609975" cy="0"/>
          </a:xfrm>
          <a:custGeom>
            <a:avLst/>
            <a:gdLst/>
            <a:ahLst/>
            <a:cxnLst/>
            <a:rect l="l" t="t" r="r" b="b"/>
            <a:pathLst>
              <a:path w="3609975">
                <a:moveTo>
                  <a:pt x="0" y="0"/>
                </a:moveTo>
                <a:lnTo>
                  <a:pt x="3609492" y="0"/>
                </a:lnTo>
              </a:path>
            </a:pathLst>
          </a:custGeom>
          <a:ln w="34215">
            <a:solidFill>
              <a:srgbClr val="000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366669" y="3558451"/>
            <a:ext cx="3558540" cy="0"/>
          </a:xfrm>
          <a:custGeom>
            <a:avLst/>
            <a:gdLst/>
            <a:ahLst/>
            <a:cxnLst/>
            <a:rect l="l" t="t" r="r" b="b"/>
            <a:pathLst>
              <a:path w="3558540">
                <a:moveTo>
                  <a:pt x="0" y="0"/>
                </a:moveTo>
                <a:lnTo>
                  <a:pt x="3558100" y="0"/>
                </a:lnTo>
              </a:path>
            </a:pathLst>
          </a:custGeom>
          <a:ln w="33904">
            <a:solidFill>
              <a:srgbClr val="000C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396210" y="3568657"/>
            <a:ext cx="3503929" cy="0"/>
          </a:xfrm>
          <a:custGeom>
            <a:avLst/>
            <a:gdLst/>
            <a:ahLst/>
            <a:cxnLst/>
            <a:rect l="l" t="t" r="r" b="b"/>
            <a:pathLst>
              <a:path w="3503929">
                <a:moveTo>
                  <a:pt x="0" y="0"/>
                </a:moveTo>
                <a:lnTo>
                  <a:pt x="3503718" y="0"/>
                </a:lnTo>
              </a:path>
            </a:pathLst>
          </a:custGeom>
          <a:ln w="33458">
            <a:solidFill>
              <a:srgbClr val="000C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424219" y="3580027"/>
            <a:ext cx="3447415" cy="0"/>
          </a:xfrm>
          <a:custGeom>
            <a:avLst/>
            <a:gdLst/>
            <a:ahLst/>
            <a:cxnLst/>
            <a:rect l="l" t="t" r="r" b="b"/>
            <a:pathLst>
              <a:path w="3447415">
                <a:moveTo>
                  <a:pt x="0" y="0"/>
                </a:moveTo>
                <a:lnTo>
                  <a:pt x="3446817" y="0"/>
                </a:lnTo>
              </a:path>
            </a:pathLst>
          </a:custGeom>
          <a:ln w="33176">
            <a:solidFill>
              <a:srgbClr val="000C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453473" y="3590183"/>
            <a:ext cx="3390900" cy="0"/>
          </a:xfrm>
          <a:custGeom>
            <a:avLst/>
            <a:gdLst/>
            <a:ahLst/>
            <a:cxnLst/>
            <a:rect l="l" t="t" r="r" b="b"/>
            <a:pathLst>
              <a:path w="3390900">
                <a:moveTo>
                  <a:pt x="0" y="0"/>
                </a:moveTo>
                <a:lnTo>
                  <a:pt x="3390317" y="0"/>
                </a:lnTo>
              </a:path>
            </a:pathLst>
          </a:custGeom>
          <a:ln w="32804">
            <a:solidFill>
              <a:srgbClr val="000B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484320" y="3600891"/>
            <a:ext cx="3331210" cy="0"/>
          </a:xfrm>
          <a:custGeom>
            <a:avLst/>
            <a:gdLst/>
            <a:ahLst/>
            <a:cxnLst/>
            <a:rect l="l" t="t" r="r" b="b"/>
            <a:pathLst>
              <a:path w="3331209">
                <a:moveTo>
                  <a:pt x="0" y="0"/>
                </a:moveTo>
                <a:lnTo>
                  <a:pt x="3330981" y="0"/>
                </a:lnTo>
              </a:path>
            </a:pathLst>
          </a:custGeom>
          <a:ln w="33521">
            <a:solidFill>
              <a:srgbClr val="000B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520657" y="3611763"/>
            <a:ext cx="3260725" cy="0"/>
          </a:xfrm>
          <a:custGeom>
            <a:avLst/>
            <a:gdLst/>
            <a:ahLst/>
            <a:cxnLst/>
            <a:rect l="l" t="t" r="r" b="b"/>
            <a:pathLst>
              <a:path w="3260725">
                <a:moveTo>
                  <a:pt x="0" y="0"/>
                </a:moveTo>
                <a:lnTo>
                  <a:pt x="3260462" y="0"/>
                </a:lnTo>
              </a:path>
            </a:pathLst>
          </a:custGeom>
          <a:ln w="31955">
            <a:solidFill>
              <a:srgbClr val="000B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554548" y="3621920"/>
            <a:ext cx="3194685" cy="0"/>
          </a:xfrm>
          <a:custGeom>
            <a:avLst/>
            <a:gdLst/>
            <a:ahLst/>
            <a:cxnLst/>
            <a:rect l="l" t="t" r="r" b="b"/>
            <a:pathLst>
              <a:path w="3194684">
                <a:moveTo>
                  <a:pt x="0" y="0"/>
                </a:moveTo>
                <a:lnTo>
                  <a:pt x="3194364" y="0"/>
                </a:lnTo>
              </a:path>
            </a:pathLst>
          </a:custGeom>
          <a:ln w="31522">
            <a:solidFill>
              <a:srgbClr val="000B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594720" y="3632717"/>
            <a:ext cx="3116580" cy="0"/>
          </a:xfrm>
          <a:custGeom>
            <a:avLst/>
            <a:gdLst/>
            <a:ahLst/>
            <a:cxnLst/>
            <a:rect l="l" t="t" r="r" b="b"/>
            <a:pathLst>
              <a:path w="3116579">
                <a:moveTo>
                  <a:pt x="0" y="0"/>
                </a:moveTo>
                <a:lnTo>
                  <a:pt x="3116102" y="0"/>
                </a:lnTo>
              </a:path>
            </a:pathLst>
          </a:custGeom>
          <a:ln w="29769">
            <a:solidFill>
              <a:srgbClr val="000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632403" y="3643490"/>
            <a:ext cx="3042920" cy="0"/>
          </a:xfrm>
          <a:custGeom>
            <a:avLst/>
            <a:gdLst/>
            <a:ahLst/>
            <a:cxnLst/>
            <a:rect l="l" t="t" r="r" b="b"/>
            <a:pathLst>
              <a:path w="3042920">
                <a:moveTo>
                  <a:pt x="0" y="0"/>
                </a:moveTo>
                <a:lnTo>
                  <a:pt x="3042648" y="0"/>
                </a:lnTo>
              </a:path>
            </a:pathLst>
          </a:custGeom>
          <a:ln w="30526">
            <a:solidFill>
              <a:srgbClr val="000A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672299" y="3653644"/>
            <a:ext cx="2965450" cy="0"/>
          </a:xfrm>
          <a:custGeom>
            <a:avLst/>
            <a:gdLst/>
            <a:ahLst/>
            <a:cxnLst/>
            <a:rect l="l" t="t" r="r" b="b"/>
            <a:pathLst>
              <a:path w="2965450">
                <a:moveTo>
                  <a:pt x="0" y="0"/>
                </a:moveTo>
                <a:lnTo>
                  <a:pt x="2965093" y="0"/>
                </a:lnTo>
              </a:path>
            </a:pathLst>
          </a:custGeom>
          <a:ln w="30017">
            <a:solidFill>
              <a:srgbClr val="000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719575" y="3665065"/>
            <a:ext cx="2873375" cy="0"/>
          </a:xfrm>
          <a:custGeom>
            <a:avLst/>
            <a:gdLst/>
            <a:ahLst/>
            <a:cxnLst/>
            <a:rect l="l" t="t" r="r" b="b"/>
            <a:pathLst>
              <a:path w="2873375">
                <a:moveTo>
                  <a:pt x="0" y="0"/>
                </a:moveTo>
                <a:lnTo>
                  <a:pt x="2872813" y="0"/>
                </a:lnTo>
              </a:path>
            </a:pathLst>
          </a:custGeom>
          <a:ln w="29410">
            <a:solidFill>
              <a:srgbClr val="000A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764118" y="3675217"/>
            <a:ext cx="2786380" cy="0"/>
          </a:xfrm>
          <a:custGeom>
            <a:avLst/>
            <a:gdLst/>
            <a:ahLst/>
            <a:cxnLst/>
            <a:rect l="l" t="t" r="r" b="b"/>
            <a:pathLst>
              <a:path w="2786379">
                <a:moveTo>
                  <a:pt x="0" y="0"/>
                </a:moveTo>
                <a:lnTo>
                  <a:pt x="2785904" y="0"/>
                </a:lnTo>
              </a:path>
            </a:pathLst>
          </a:custGeom>
          <a:ln w="28839">
            <a:solidFill>
              <a:srgbClr val="0009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817239" y="3686019"/>
            <a:ext cx="2682240" cy="0"/>
          </a:xfrm>
          <a:custGeom>
            <a:avLst/>
            <a:gdLst/>
            <a:ahLst/>
            <a:cxnLst/>
            <a:rect l="l" t="t" r="r" b="b"/>
            <a:pathLst>
              <a:path w="2682240">
                <a:moveTo>
                  <a:pt x="0" y="0"/>
                </a:moveTo>
                <a:lnTo>
                  <a:pt x="2681830" y="0"/>
                </a:lnTo>
              </a:path>
            </a:pathLst>
          </a:custGeom>
          <a:ln w="26918">
            <a:solidFill>
              <a:srgbClr val="000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861051" y="3694898"/>
            <a:ext cx="2595880" cy="0"/>
          </a:xfrm>
          <a:custGeom>
            <a:avLst/>
            <a:gdLst/>
            <a:ahLst/>
            <a:cxnLst/>
            <a:rect l="l" t="t" r="r" b="b"/>
            <a:pathLst>
              <a:path w="2595879">
                <a:moveTo>
                  <a:pt x="0" y="0"/>
                </a:moveTo>
                <a:lnTo>
                  <a:pt x="2595862" y="0"/>
                </a:lnTo>
              </a:path>
            </a:pathLst>
          </a:custGeom>
          <a:ln w="26359">
            <a:solidFill>
              <a:srgbClr val="0009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912741" y="3704393"/>
            <a:ext cx="2498725" cy="0"/>
          </a:xfrm>
          <a:custGeom>
            <a:avLst/>
            <a:gdLst/>
            <a:ahLst/>
            <a:cxnLst/>
            <a:rect l="l" t="t" r="r" b="b"/>
            <a:pathLst>
              <a:path w="2498725">
                <a:moveTo>
                  <a:pt x="0" y="0"/>
                </a:moveTo>
                <a:lnTo>
                  <a:pt x="2498175" y="0"/>
                </a:lnTo>
              </a:path>
            </a:pathLst>
          </a:custGeom>
          <a:ln w="26456">
            <a:solidFill>
              <a:srgbClr val="0008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963471" y="3713930"/>
            <a:ext cx="2394585" cy="0"/>
          </a:xfrm>
          <a:custGeom>
            <a:avLst/>
            <a:gdLst/>
            <a:ahLst/>
            <a:cxnLst/>
            <a:rect l="l" t="t" r="r" b="b"/>
            <a:pathLst>
              <a:path w="2394585">
                <a:moveTo>
                  <a:pt x="0" y="0"/>
                </a:moveTo>
                <a:lnTo>
                  <a:pt x="2394514" y="0"/>
                </a:lnTo>
              </a:path>
            </a:pathLst>
          </a:custGeom>
          <a:ln w="25031">
            <a:solidFill>
              <a:srgbClr val="0008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015869" y="3722805"/>
            <a:ext cx="2291715" cy="0"/>
          </a:xfrm>
          <a:custGeom>
            <a:avLst/>
            <a:gdLst/>
            <a:ahLst/>
            <a:cxnLst/>
            <a:rect l="l" t="t" r="r" b="b"/>
            <a:pathLst>
              <a:path w="2291715">
                <a:moveTo>
                  <a:pt x="0" y="0"/>
                </a:moveTo>
                <a:lnTo>
                  <a:pt x="2291292" y="0"/>
                </a:lnTo>
              </a:path>
            </a:pathLst>
          </a:custGeom>
          <a:ln w="24341">
            <a:solidFill>
              <a:srgbClr val="0008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080334" y="3732945"/>
            <a:ext cx="2164715" cy="0"/>
          </a:xfrm>
          <a:custGeom>
            <a:avLst/>
            <a:gdLst/>
            <a:ahLst/>
            <a:cxnLst/>
            <a:rect l="l" t="t" r="r" b="b"/>
            <a:pathLst>
              <a:path w="2164715">
                <a:moveTo>
                  <a:pt x="0" y="0"/>
                </a:moveTo>
                <a:lnTo>
                  <a:pt x="2164580" y="0"/>
                </a:lnTo>
              </a:path>
            </a:pathLst>
          </a:custGeom>
          <a:ln w="23505">
            <a:solidFill>
              <a:srgbClr val="0008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141192" y="3741819"/>
            <a:ext cx="2044700" cy="0"/>
          </a:xfrm>
          <a:custGeom>
            <a:avLst/>
            <a:gdLst/>
            <a:ahLst/>
            <a:cxnLst/>
            <a:rect l="l" t="t" r="r" b="b"/>
            <a:pathLst>
              <a:path w="2044700">
                <a:moveTo>
                  <a:pt x="0" y="0"/>
                </a:moveTo>
                <a:lnTo>
                  <a:pt x="2044681" y="0"/>
                </a:lnTo>
              </a:path>
            </a:pathLst>
          </a:custGeom>
          <a:ln w="22705">
            <a:solidFill>
              <a:srgbClr val="0007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216941" y="3751955"/>
            <a:ext cx="1895475" cy="0"/>
          </a:xfrm>
          <a:custGeom>
            <a:avLst/>
            <a:gdLst/>
            <a:ahLst/>
            <a:cxnLst/>
            <a:rect l="l" t="t" r="r" b="b"/>
            <a:pathLst>
              <a:path w="1895475">
                <a:moveTo>
                  <a:pt x="0" y="0"/>
                </a:moveTo>
                <a:lnTo>
                  <a:pt x="1895411" y="0"/>
                </a:lnTo>
              </a:path>
            </a:pathLst>
          </a:custGeom>
          <a:ln w="21705">
            <a:solidFill>
              <a:srgbClr val="0007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289764" y="3760807"/>
            <a:ext cx="1751330" cy="0"/>
          </a:xfrm>
          <a:custGeom>
            <a:avLst/>
            <a:gdLst/>
            <a:ahLst/>
            <a:cxnLst/>
            <a:rect l="l" t="t" r="r" b="b"/>
            <a:pathLst>
              <a:path w="1751329">
                <a:moveTo>
                  <a:pt x="0" y="0"/>
                </a:moveTo>
                <a:lnTo>
                  <a:pt x="1751066" y="0"/>
                </a:lnTo>
              </a:path>
            </a:pathLst>
          </a:custGeom>
          <a:ln w="20700">
            <a:solidFill>
              <a:srgbClr val="000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385402" y="3770921"/>
            <a:ext cx="1562100" cy="0"/>
          </a:xfrm>
          <a:custGeom>
            <a:avLst/>
            <a:gdLst/>
            <a:ahLst/>
            <a:cxnLst/>
            <a:rect l="l" t="t" r="r" b="b"/>
            <a:pathLst>
              <a:path w="1562100">
                <a:moveTo>
                  <a:pt x="0" y="0"/>
                </a:moveTo>
                <a:lnTo>
                  <a:pt x="1561861" y="0"/>
                </a:lnTo>
              </a:path>
            </a:pathLst>
          </a:custGeom>
          <a:ln w="19417">
            <a:solidFill>
              <a:srgbClr val="0007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479747" y="3779743"/>
            <a:ext cx="1377315" cy="0"/>
          </a:xfrm>
          <a:custGeom>
            <a:avLst/>
            <a:gdLst/>
            <a:ahLst/>
            <a:cxnLst/>
            <a:rect l="l" t="t" r="r" b="b"/>
            <a:pathLst>
              <a:path w="1377314">
                <a:moveTo>
                  <a:pt x="0" y="0"/>
                </a:moveTo>
                <a:lnTo>
                  <a:pt x="1377158" y="0"/>
                </a:lnTo>
              </a:path>
            </a:pathLst>
          </a:custGeom>
          <a:ln w="18114">
            <a:solidFill>
              <a:srgbClr val="0006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608881" y="3789755"/>
            <a:ext cx="1122045" cy="0"/>
          </a:xfrm>
          <a:custGeom>
            <a:avLst/>
            <a:gdLst/>
            <a:ahLst/>
            <a:cxnLst/>
            <a:rect l="l" t="t" r="r" b="b"/>
            <a:pathLst>
              <a:path w="1122045">
                <a:moveTo>
                  <a:pt x="0" y="0"/>
                </a:moveTo>
                <a:lnTo>
                  <a:pt x="1121923" y="0"/>
                </a:lnTo>
              </a:path>
            </a:pathLst>
          </a:custGeom>
          <a:ln w="16196">
            <a:solidFill>
              <a:srgbClr val="0006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757136" y="3798112"/>
            <a:ext cx="827405" cy="0"/>
          </a:xfrm>
          <a:custGeom>
            <a:avLst/>
            <a:gdLst/>
            <a:ahLst/>
            <a:cxnLst/>
            <a:rect l="l" t="t" r="r" b="b"/>
            <a:pathLst>
              <a:path w="827404">
                <a:moveTo>
                  <a:pt x="0" y="0"/>
                </a:moveTo>
                <a:lnTo>
                  <a:pt x="827377" y="0"/>
                </a:lnTo>
              </a:path>
            </a:pathLst>
          </a:custGeom>
          <a:ln w="13267">
            <a:solidFill>
              <a:srgbClr val="0006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097785" y="3804318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654" y="0"/>
                </a:lnTo>
              </a:path>
            </a:pathLst>
          </a:custGeom>
          <a:ln w="3175">
            <a:solidFill>
              <a:srgbClr val="0005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005579" y="3521709"/>
            <a:ext cx="2223770" cy="28321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724909" y="2733039"/>
            <a:ext cx="2783840" cy="5562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021612" y="2735797"/>
            <a:ext cx="4058920" cy="736600"/>
          </a:xfrm>
          <a:custGeom>
            <a:avLst/>
            <a:gdLst/>
            <a:ahLst/>
            <a:cxnLst/>
            <a:rect l="l" t="t" r="r" b="b"/>
            <a:pathLst>
              <a:path w="4058920" h="736600">
                <a:moveTo>
                  <a:pt x="2079609" y="0"/>
                </a:moveTo>
                <a:lnTo>
                  <a:pt x="1916265" y="1954"/>
                </a:lnTo>
                <a:lnTo>
                  <a:pt x="1807833" y="5061"/>
                </a:lnTo>
                <a:lnTo>
                  <a:pt x="1700049" y="9608"/>
                </a:lnTo>
                <a:lnTo>
                  <a:pt x="1593151" y="15595"/>
                </a:lnTo>
                <a:lnTo>
                  <a:pt x="1487375" y="23018"/>
                </a:lnTo>
                <a:lnTo>
                  <a:pt x="1382960" y="31878"/>
                </a:lnTo>
                <a:lnTo>
                  <a:pt x="1280143" y="42170"/>
                </a:lnTo>
                <a:lnTo>
                  <a:pt x="1179162" y="53895"/>
                </a:lnTo>
                <a:lnTo>
                  <a:pt x="1080253" y="67049"/>
                </a:lnTo>
                <a:lnTo>
                  <a:pt x="983654" y="81632"/>
                </a:lnTo>
                <a:lnTo>
                  <a:pt x="889604" y="97641"/>
                </a:lnTo>
                <a:lnTo>
                  <a:pt x="843608" y="106180"/>
                </a:lnTo>
                <a:lnTo>
                  <a:pt x="798338" y="115075"/>
                </a:lnTo>
                <a:lnTo>
                  <a:pt x="753824" y="124326"/>
                </a:lnTo>
                <a:lnTo>
                  <a:pt x="710095" y="133933"/>
                </a:lnTo>
                <a:lnTo>
                  <a:pt x="667181" y="143894"/>
                </a:lnTo>
                <a:lnTo>
                  <a:pt x="625112" y="154211"/>
                </a:lnTo>
                <a:lnTo>
                  <a:pt x="583917" y="164882"/>
                </a:lnTo>
                <a:lnTo>
                  <a:pt x="512440" y="184764"/>
                </a:lnTo>
                <a:lnTo>
                  <a:pt x="445642" y="205328"/>
                </a:lnTo>
                <a:lnTo>
                  <a:pt x="383520" y="226527"/>
                </a:lnTo>
                <a:lnTo>
                  <a:pt x="326072" y="248314"/>
                </a:lnTo>
                <a:lnTo>
                  <a:pt x="273241" y="270669"/>
                </a:lnTo>
                <a:lnTo>
                  <a:pt x="225182" y="293470"/>
                </a:lnTo>
                <a:lnTo>
                  <a:pt x="181734" y="316745"/>
                </a:lnTo>
                <a:lnTo>
                  <a:pt x="142945" y="340424"/>
                </a:lnTo>
                <a:lnTo>
                  <a:pt x="108813" y="364461"/>
                </a:lnTo>
                <a:lnTo>
                  <a:pt x="79335" y="388808"/>
                </a:lnTo>
                <a:lnTo>
                  <a:pt x="34325" y="438250"/>
                </a:lnTo>
                <a:lnTo>
                  <a:pt x="7888" y="488379"/>
                </a:lnTo>
                <a:lnTo>
                  <a:pt x="0" y="538827"/>
                </a:lnTo>
                <a:lnTo>
                  <a:pt x="3002" y="564054"/>
                </a:lnTo>
                <a:lnTo>
                  <a:pt x="22884" y="614282"/>
                </a:lnTo>
                <a:lnTo>
                  <a:pt x="61248" y="663903"/>
                </a:lnTo>
                <a:lnTo>
                  <a:pt x="118066" y="712544"/>
                </a:lnTo>
                <a:lnTo>
                  <a:pt x="153387" y="736382"/>
                </a:lnTo>
                <a:lnTo>
                  <a:pt x="120322" y="711866"/>
                </a:lnTo>
                <a:lnTo>
                  <a:pt x="92028" y="687051"/>
                </a:lnTo>
                <a:lnTo>
                  <a:pt x="49766" y="636707"/>
                </a:lnTo>
                <a:lnTo>
                  <a:pt x="26625" y="585723"/>
                </a:lnTo>
                <a:lnTo>
                  <a:pt x="22233" y="560106"/>
                </a:lnTo>
                <a:lnTo>
                  <a:pt x="22631" y="534467"/>
                </a:lnTo>
                <a:lnTo>
                  <a:pt x="37809" y="483312"/>
                </a:lnTo>
                <a:lnTo>
                  <a:pt x="72183" y="432628"/>
                </a:lnTo>
                <a:lnTo>
                  <a:pt x="125780" y="382786"/>
                </a:lnTo>
                <a:lnTo>
                  <a:pt x="159794" y="358296"/>
                </a:lnTo>
                <a:lnTo>
                  <a:pt x="198623" y="334156"/>
                </a:lnTo>
                <a:lnTo>
                  <a:pt x="242271" y="310411"/>
                </a:lnTo>
                <a:lnTo>
                  <a:pt x="290739" y="287109"/>
                </a:lnTo>
                <a:lnTo>
                  <a:pt x="344032" y="264295"/>
                </a:lnTo>
                <a:lnTo>
                  <a:pt x="402152" y="242016"/>
                </a:lnTo>
                <a:lnTo>
                  <a:pt x="465102" y="220319"/>
                </a:lnTo>
                <a:lnTo>
                  <a:pt x="532886" y="199248"/>
                </a:lnTo>
                <a:lnTo>
                  <a:pt x="605507" y="178852"/>
                </a:lnTo>
                <a:lnTo>
                  <a:pt x="646702" y="168182"/>
                </a:lnTo>
                <a:lnTo>
                  <a:pt x="688771" y="157868"/>
                </a:lnTo>
                <a:lnTo>
                  <a:pt x="731685" y="147912"/>
                </a:lnTo>
                <a:lnTo>
                  <a:pt x="775414" y="138313"/>
                </a:lnTo>
                <a:lnTo>
                  <a:pt x="819929" y="129071"/>
                </a:lnTo>
                <a:lnTo>
                  <a:pt x="865199" y="120186"/>
                </a:lnTo>
                <a:lnTo>
                  <a:pt x="911196" y="111659"/>
                </a:lnTo>
                <a:lnTo>
                  <a:pt x="957889" y="103489"/>
                </a:lnTo>
                <a:lnTo>
                  <a:pt x="1053246" y="88223"/>
                </a:lnTo>
                <a:lnTo>
                  <a:pt x="1151034" y="74389"/>
                </a:lnTo>
                <a:lnTo>
                  <a:pt x="1251015" y="61987"/>
                </a:lnTo>
                <a:lnTo>
                  <a:pt x="1352953" y="51019"/>
                </a:lnTo>
                <a:lnTo>
                  <a:pt x="1456609" y="41485"/>
                </a:lnTo>
                <a:lnTo>
                  <a:pt x="1561747" y="33387"/>
                </a:lnTo>
                <a:lnTo>
                  <a:pt x="1668130" y="26724"/>
                </a:lnTo>
                <a:lnTo>
                  <a:pt x="1775521" y="21499"/>
                </a:lnTo>
                <a:lnTo>
                  <a:pt x="1883682" y="17711"/>
                </a:lnTo>
                <a:lnTo>
                  <a:pt x="2046849" y="14728"/>
                </a:lnTo>
                <a:lnTo>
                  <a:pt x="2579713" y="14454"/>
                </a:lnTo>
                <a:lnTo>
                  <a:pt x="2459836" y="8094"/>
                </a:lnTo>
                <a:lnTo>
                  <a:pt x="2351725" y="3971"/>
                </a:lnTo>
                <a:lnTo>
                  <a:pt x="2243075" y="1296"/>
                </a:lnTo>
                <a:lnTo>
                  <a:pt x="2079609" y="0"/>
                </a:lnTo>
                <a:close/>
              </a:path>
              <a:path w="4058920" h="736600">
                <a:moveTo>
                  <a:pt x="2579713" y="14454"/>
                </a:moveTo>
                <a:lnTo>
                  <a:pt x="2101366" y="14454"/>
                </a:lnTo>
                <a:lnTo>
                  <a:pt x="2210415" y="14985"/>
                </a:lnTo>
                <a:lnTo>
                  <a:pt x="2373580" y="18486"/>
                </a:lnTo>
                <a:lnTo>
                  <a:pt x="2481739" y="22623"/>
                </a:lnTo>
                <a:lnTo>
                  <a:pt x="2589127" y="28204"/>
                </a:lnTo>
                <a:lnTo>
                  <a:pt x="2695506" y="35229"/>
                </a:lnTo>
                <a:lnTo>
                  <a:pt x="2800640" y="43700"/>
                </a:lnTo>
                <a:lnTo>
                  <a:pt x="2904292" y="53617"/>
                </a:lnTo>
                <a:lnTo>
                  <a:pt x="3006223" y="64982"/>
                </a:lnTo>
                <a:lnTo>
                  <a:pt x="3106198" y="77795"/>
                </a:lnTo>
                <a:lnTo>
                  <a:pt x="3203979" y="92057"/>
                </a:lnTo>
                <a:lnTo>
                  <a:pt x="3299328" y="107768"/>
                </a:lnTo>
                <a:lnTo>
                  <a:pt x="3346017" y="116168"/>
                </a:lnTo>
                <a:lnTo>
                  <a:pt x="3392009" y="124931"/>
                </a:lnTo>
                <a:lnTo>
                  <a:pt x="3437275" y="134057"/>
                </a:lnTo>
                <a:lnTo>
                  <a:pt x="3481785" y="143545"/>
                </a:lnTo>
                <a:lnTo>
                  <a:pt x="3525509" y="153397"/>
                </a:lnTo>
                <a:lnTo>
                  <a:pt x="3568417" y="163612"/>
                </a:lnTo>
                <a:lnTo>
                  <a:pt x="3632310" y="179913"/>
                </a:lnTo>
                <a:lnTo>
                  <a:pt x="3692918" y="196785"/>
                </a:lnTo>
                <a:lnTo>
                  <a:pt x="3750234" y="214190"/>
                </a:lnTo>
                <a:lnTo>
                  <a:pt x="3804251" y="232091"/>
                </a:lnTo>
                <a:lnTo>
                  <a:pt x="3854961" y="250448"/>
                </a:lnTo>
                <a:lnTo>
                  <a:pt x="3902356" y="269225"/>
                </a:lnTo>
                <a:lnTo>
                  <a:pt x="3946429" y="288383"/>
                </a:lnTo>
                <a:lnTo>
                  <a:pt x="3987172" y="307884"/>
                </a:lnTo>
                <a:lnTo>
                  <a:pt x="4024577" y="327690"/>
                </a:lnTo>
                <a:lnTo>
                  <a:pt x="4058637" y="347762"/>
                </a:lnTo>
                <a:lnTo>
                  <a:pt x="4027938" y="328120"/>
                </a:lnTo>
                <a:lnTo>
                  <a:pt x="3994032" y="308700"/>
                </a:lnTo>
                <a:lnTo>
                  <a:pt x="3956927" y="289539"/>
                </a:lnTo>
                <a:lnTo>
                  <a:pt x="3916567" y="270644"/>
                </a:lnTo>
                <a:lnTo>
                  <a:pt x="3873137" y="252126"/>
                </a:lnTo>
                <a:lnTo>
                  <a:pt x="3826465" y="233943"/>
                </a:lnTo>
                <a:lnTo>
                  <a:pt x="3776615" y="216155"/>
                </a:lnTo>
                <a:lnTo>
                  <a:pt x="3723594" y="198797"/>
                </a:lnTo>
                <a:lnTo>
                  <a:pt x="3667407" y="181903"/>
                </a:lnTo>
                <a:lnTo>
                  <a:pt x="3608059" y="165506"/>
                </a:lnTo>
                <a:lnTo>
                  <a:pt x="3545557" y="149642"/>
                </a:lnTo>
                <a:lnTo>
                  <a:pt x="3502712" y="139365"/>
                </a:lnTo>
                <a:lnTo>
                  <a:pt x="3459049" y="129455"/>
                </a:lnTo>
                <a:lnTo>
                  <a:pt x="3414599" y="119912"/>
                </a:lnTo>
                <a:lnTo>
                  <a:pt x="3369390" y="110736"/>
                </a:lnTo>
                <a:lnTo>
                  <a:pt x="3323453" y="101928"/>
                </a:lnTo>
                <a:lnTo>
                  <a:pt x="3276817" y="93486"/>
                </a:lnTo>
                <a:lnTo>
                  <a:pt x="3181568" y="77701"/>
                </a:lnTo>
                <a:lnTo>
                  <a:pt x="3083880" y="63379"/>
                </a:lnTo>
                <a:lnTo>
                  <a:pt x="2983991" y="50520"/>
                </a:lnTo>
                <a:lnTo>
                  <a:pt x="2882138" y="39121"/>
                </a:lnTo>
                <a:lnTo>
                  <a:pt x="2778559" y="29181"/>
                </a:lnTo>
                <a:lnTo>
                  <a:pt x="2673490" y="20698"/>
                </a:lnTo>
                <a:lnTo>
                  <a:pt x="2579713" y="14454"/>
                </a:lnTo>
                <a:close/>
              </a:path>
            </a:pathLst>
          </a:custGeom>
          <a:solidFill>
            <a:srgbClr val="FFFFFF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2773679" y="2663189"/>
            <a:ext cx="4819650" cy="1231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994660" y="2720339"/>
            <a:ext cx="4271010" cy="1092200"/>
          </a:xfrm>
          <a:custGeom>
            <a:avLst/>
            <a:gdLst/>
            <a:ahLst/>
            <a:cxnLst/>
            <a:rect l="l" t="t" r="r" b="b"/>
            <a:pathLst>
              <a:path w="4271009" h="1092200">
                <a:moveTo>
                  <a:pt x="2276902" y="1269"/>
                </a:moveTo>
                <a:lnTo>
                  <a:pt x="1990447" y="1269"/>
                </a:lnTo>
                <a:lnTo>
                  <a:pt x="1919797" y="3810"/>
                </a:lnTo>
                <a:lnTo>
                  <a:pt x="1849816" y="5080"/>
                </a:lnTo>
                <a:lnTo>
                  <a:pt x="1780540" y="7619"/>
                </a:lnTo>
                <a:lnTo>
                  <a:pt x="1577318" y="19050"/>
                </a:lnTo>
                <a:lnTo>
                  <a:pt x="1446052" y="29210"/>
                </a:lnTo>
                <a:lnTo>
                  <a:pt x="1256224" y="48260"/>
                </a:lnTo>
                <a:lnTo>
                  <a:pt x="1134825" y="63500"/>
                </a:lnTo>
                <a:lnTo>
                  <a:pt x="961203" y="90169"/>
                </a:lnTo>
                <a:lnTo>
                  <a:pt x="798655" y="120650"/>
                </a:lnTo>
                <a:lnTo>
                  <a:pt x="696942" y="143510"/>
                </a:lnTo>
                <a:lnTo>
                  <a:pt x="600901" y="166369"/>
                </a:lnTo>
                <a:lnTo>
                  <a:pt x="510831" y="191769"/>
                </a:lnTo>
                <a:lnTo>
                  <a:pt x="468130" y="205739"/>
                </a:lnTo>
                <a:lnTo>
                  <a:pt x="427033" y="218439"/>
                </a:lnTo>
                <a:lnTo>
                  <a:pt x="387580" y="232410"/>
                </a:lnTo>
                <a:lnTo>
                  <a:pt x="349807" y="247650"/>
                </a:lnTo>
                <a:lnTo>
                  <a:pt x="313752" y="261619"/>
                </a:lnTo>
                <a:lnTo>
                  <a:pt x="279453" y="276860"/>
                </a:lnTo>
                <a:lnTo>
                  <a:pt x="246946" y="290829"/>
                </a:lnTo>
                <a:lnTo>
                  <a:pt x="187462" y="322579"/>
                </a:lnTo>
                <a:lnTo>
                  <a:pt x="135599" y="354329"/>
                </a:lnTo>
                <a:lnTo>
                  <a:pt x="91658" y="387350"/>
                </a:lnTo>
                <a:lnTo>
                  <a:pt x="55939" y="421639"/>
                </a:lnTo>
                <a:lnTo>
                  <a:pt x="28741" y="455929"/>
                </a:lnTo>
                <a:lnTo>
                  <a:pt x="10366" y="491489"/>
                </a:lnTo>
                <a:lnTo>
                  <a:pt x="0" y="546100"/>
                </a:lnTo>
                <a:lnTo>
                  <a:pt x="1188" y="565150"/>
                </a:lnTo>
                <a:lnTo>
                  <a:pt x="18719" y="619760"/>
                </a:lnTo>
                <a:lnTo>
                  <a:pt x="41670" y="654050"/>
                </a:lnTo>
                <a:lnTo>
                  <a:pt x="73283" y="688339"/>
                </a:lnTo>
                <a:lnTo>
                  <a:pt x="113260" y="722629"/>
                </a:lnTo>
                <a:lnTo>
                  <a:pt x="161301" y="755650"/>
                </a:lnTo>
                <a:lnTo>
                  <a:pt x="247828" y="802639"/>
                </a:lnTo>
                <a:lnTo>
                  <a:pt x="280379" y="816610"/>
                </a:lnTo>
                <a:lnTo>
                  <a:pt x="314721" y="831850"/>
                </a:lnTo>
                <a:lnTo>
                  <a:pt x="350818" y="845820"/>
                </a:lnTo>
                <a:lnTo>
                  <a:pt x="388633" y="861060"/>
                </a:lnTo>
                <a:lnTo>
                  <a:pt x="428126" y="875029"/>
                </a:lnTo>
                <a:lnTo>
                  <a:pt x="469263" y="887729"/>
                </a:lnTo>
                <a:lnTo>
                  <a:pt x="512004" y="901700"/>
                </a:lnTo>
                <a:lnTo>
                  <a:pt x="602152" y="927100"/>
                </a:lnTo>
                <a:lnTo>
                  <a:pt x="649483" y="938529"/>
                </a:lnTo>
                <a:lnTo>
                  <a:pt x="800062" y="972820"/>
                </a:lnTo>
                <a:lnTo>
                  <a:pt x="962732" y="1003300"/>
                </a:lnTo>
                <a:lnTo>
                  <a:pt x="1136483" y="1029970"/>
                </a:lnTo>
                <a:lnTo>
                  <a:pt x="1257974" y="1045210"/>
                </a:lnTo>
                <a:lnTo>
                  <a:pt x="1447952" y="1064260"/>
                </a:lnTo>
                <a:lnTo>
                  <a:pt x="1579327" y="1074420"/>
                </a:lnTo>
                <a:lnTo>
                  <a:pt x="1782728" y="1085850"/>
                </a:lnTo>
                <a:lnTo>
                  <a:pt x="1852069" y="1088389"/>
                </a:lnTo>
                <a:lnTo>
                  <a:pt x="1922118" y="1089660"/>
                </a:lnTo>
                <a:lnTo>
                  <a:pt x="1992837" y="1092200"/>
                </a:lnTo>
                <a:lnTo>
                  <a:pt x="2279435" y="1092200"/>
                </a:lnTo>
                <a:lnTo>
                  <a:pt x="2350148" y="1089660"/>
                </a:lnTo>
                <a:lnTo>
                  <a:pt x="2420186" y="1088389"/>
                </a:lnTo>
                <a:lnTo>
                  <a:pt x="2489514" y="1085850"/>
                </a:lnTo>
                <a:lnTo>
                  <a:pt x="2692862" y="1074420"/>
                </a:lnTo>
                <a:lnTo>
                  <a:pt x="2824190" y="1064260"/>
                </a:lnTo>
                <a:lnTo>
                  <a:pt x="2837047" y="1062989"/>
                </a:lnTo>
                <a:lnTo>
                  <a:pt x="2136140" y="1062989"/>
                </a:lnTo>
                <a:lnTo>
                  <a:pt x="2063643" y="1061720"/>
                </a:lnTo>
                <a:lnTo>
                  <a:pt x="1991791" y="1061720"/>
                </a:lnTo>
                <a:lnTo>
                  <a:pt x="1920625" y="1059179"/>
                </a:lnTo>
                <a:lnTo>
                  <a:pt x="1850188" y="1057910"/>
                </a:lnTo>
                <a:lnTo>
                  <a:pt x="1780523" y="1055370"/>
                </a:lnTo>
                <a:lnTo>
                  <a:pt x="1643679" y="1047750"/>
                </a:lnTo>
                <a:lnTo>
                  <a:pt x="1445266" y="1032510"/>
                </a:lnTo>
                <a:lnTo>
                  <a:pt x="1381125" y="1026160"/>
                </a:lnTo>
                <a:lnTo>
                  <a:pt x="1318055" y="1018539"/>
                </a:lnTo>
                <a:lnTo>
                  <a:pt x="1256097" y="1012189"/>
                </a:lnTo>
                <a:lnTo>
                  <a:pt x="1195294" y="1004570"/>
                </a:lnTo>
                <a:lnTo>
                  <a:pt x="1020242" y="977900"/>
                </a:lnTo>
                <a:lnTo>
                  <a:pt x="857118" y="947420"/>
                </a:lnTo>
                <a:lnTo>
                  <a:pt x="755563" y="924560"/>
                </a:lnTo>
                <a:lnTo>
                  <a:pt x="707072" y="911860"/>
                </a:lnTo>
                <a:lnTo>
                  <a:pt x="660162" y="900429"/>
                </a:lnTo>
                <a:lnTo>
                  <a:pt x="614875" y="886460"/>
                </a:lnTo>
                <a:lnTo>
                  <a:pt x="571254" y="873760"/>
                </a:lnTo>
                <a:lnTo>
                  <a:pt x="529342" y="859789"/>
                </a:lnTo>
                <a:lnTo>
                  <a:pt x="489181" y="845820"/>
                </a:lnTo>
                <a:lnTo>
                  <a:pt x="450814" y="831850"/>
                </a:lnTo>
                <a:lnTo>
                  <a:pt x="414284" y="817879"/>
                </a:lnTo>
                <a:lnTo>
                  <a:pt x="346902" y="787400"/>
                </a:lnTo>
                <a:lnTo>
                  <a:pt x="260668" y="740410"/>
                </a:lnTo>
                <a:lnTo>
                  <a:pt x="213567" y="707389"/>
                </a:lnTo>
                <a:lnTo>
                  <a:pt x="175175" y="673100"/>
                </a:lnTo>
                <a:lnTo>
                  <a:pt x="145831" y="637539"/>
                </a:lnTo>
                <a:lnTo>
                  <a:pt x="125878" y="601979"/>
                </a:lnTo>
                <a:lnTo>
                  <a:pt x="115655" y="565150"/>
                </a:lnTo>
                <a:lnTo>
                  <a:pt x="114300" y="546100"/>
                </a:lnTo>
                <a:lnTo>
                  <a:pt x="115574" y="528320"/>
                </a:lnTo>
                <a:lnTo>
                  <a:pt x="125646" y="491489"/>
                </a:lnTo>
                <a:lnTo>
                  <a:pt x="145461" y="455929"/>
                </a:lnTo>
                <a:lnTo>
                  <a:pt x="174679" y="420370"/>
                </a:lnTo>
                <a:lnTo>
                  <a:pt x="212958" y="386079"/>
                </a:lnTo>
                <a:lnTo>
                  <a:pt x="259957" y="353060"/>
                </a:lnTo>
                <a:lnTo>
                  <a:pt x="315335" y="321310"/>
                </a:lnTo>
                <a:lnTo>
                  <a:pt x="378751" y="290829"/>
                </a:lnTo>
                <a:lnTo>
                  <a:pt x="449863" y="261619"/>
                </a:lnTo>
                <a:lnTo>
                  <a:pt x="488198" y="246380"/>
                </a:lnTo>
                <a:lnTo>
                  <a:pt x="528329" y="232410"/>
                </a:lnTo>
                <a:lnTo>
                  <a:pt x="570214" y="219710"/>
                </a:lnTo>
                <a:lnTo>
                  <a:pt x="613809" y="205739"/>
                </a:lnTo>
                <a:lnTo>
                  <a:pt x="659072" y="193039"/>
                </a:lnTo>
                <a:lnTo>
                  <a:pt x="705961" y="181610"/>
                </a:lnTo>
                <a:lnTo>
                  <a:pt x="754432" y="168910"/>
                </a:lnTo>
                <a:lnTo>
                  <a:pt x="855952" y="146050"/>
                </a:lnTo>
                <a:lnTo>
                  <a:pt x="1019036" y="115569"/>
                </a:lnTo>
                <a:lnTo>
                  <a:pt x="1194060" y="88900"/>
                </a:lnTo>
                <a:lnTo>
                  <a:pt x="1316808" y="73660"/>
                </a:lnTo>
                <a:lnTo>
                  <a:pt x="1509172" y="54610"/>
                </a:lnTo>
                <a:lnTo>
                  <a:pt x="1575322" y="49530"/>
                </a:lnTo>
                <a:lnTo>
                  <a:pt x="1642414" y="45719"/>
                </a:lnTo>
                <a:lnTo>
                  <a:pt x="1710406" y="40639"/>
                </a:lnTo>
                <a:lnTo>
                  <a:pt x="1919355" y="33019"/>
                </a:lnTo>
                <a:lnTo>
                  <a:pt x="2062373" y="30480"/>
                </a:lnTo>
                <a:lnTo>
                  <a:pt x="2834661" y="30480"/>
                </a:lnTo>
                <a:lnTo>
                  <a:pt x="2821798" y="29210"/>
                </a:lnTo>
                <a:lnTo>
                  <a:pt x="2690418" y="19050"/>
                </a:lnTo>
                <a:lnTo>
                  <a:pt x="2487013" y="7619"/>
                </a:lnTo>
                <a:lnTo>
                  <a:pt x="2417671" y="5080"/>
                </a:lnTo>
                <a:lnTo>
                  <a:pt x="2347622" y="3810"/>
                </a:lnTo>
                <a:lnTo>
                  <a:pt x="2276902" y="1269"/>
                </a:lnTo>
                <a:close/>
              </a:path>
              <a:path w="4271009" h="1092200">
                <a:moveTo>
                  <a:pt x="2834661" y="30480"/>
                </a:moveTo>
                <a:lnTo>
                  <a:pt x="2207287" y="30480"/>
                </a:lnTo>
                <a:lnTo>
                  <a:pt x="2350167" y="33019"/>
                </a:lnTo>
                <a:lnTo>
                  <a:pt x="2558958" y="40639"/>
                </a:lnTo>
                <a:lnTo>
                  <a:pt x="2626909" y="45719"/>
                </a:lnTo>
                <a:lnTo>
                  <a:pt x="2693965" y="49530"/>
                </a:lnTo>
                <a:lnTo>
                  <a:pt x="2760084" y="54610"/>
                </a:lnTo>
                <a:lnTo>
                  <a:pt x="2952388" y="73660"/>
                </a:lnTo>
                <a:lnTo>
                  <a:pt x="3075118" y="88900"/>
                </a:lnTo>
                <a:lnTo>
                  <a:pt x="3250143" y="115569"/>
                </a:lnTo>
                <a:lnTo>
                  <a:pt x="3413258" y="146050"/>
                </a:lnTo>
                <a:lnTo>
                  <a:pt x="3514811" y="168910"/>
                </a:lnTo>
                <a:lnTo>
                  <a:pt x="3563302" y="181610"/>
                </a:lnTo>
                <a:lnTo>
                  <a:pt x="3610212" y="193039"/>
                </a:lnTo>
                <a:lnTo>
                  <a:pt x="3655499" y="205739"/>
                </a:lnTo>
                <a:lnTo>
                  <a:pt x="3699118" y="219710"/>
                </a:lnTo>
                <a:lnTo>
                  <a:pt x="3741029" y="232410"/>
                </a:lnTo>
                <a:lnTo>
                  <a:pt x="3781186" y="246380"/>
                </a:lnTo>
                <a:lnTo>
                  <a:pt x="3819548" y="261619"/>
                </a:lnTo>
                <a:lnTo>
                  <a:pt x="3856072" y="275589"/>
                </a:lnTo>
                <a:lnTo>
                  <a:pt x="3923434" y="306070"/>
                </a:lnTo>
                <a:lnTo>
                  <a:pt x="4009616" y="353060"/>
                </a:lnTo>
                <a:lnTo>
                  <a:pt x="4056664" y="386079"/>
                </a:lnTo>
                <a:lnTo>
                  <a:pt x="4094986" y="420370"/>
                </a:lnTo>
                <a:lnTo>
                  <a:pt x="4124238" y="455929"/>
                </a:lnTo>
                <a:lnTo>
                  <a:pt x="4144078" y="491489"/>
                </a:lnTo>
                <a:lnTo>
                  <a:pt x="4154163" y="528320"/>
                </a:lnTo>
                <a:lnTo>
                  <a:pt x="4155440" y="546100"/>
                </a:lnTo>
                <a:lnTo>
                  <a:pt x="4154246" y="565150"/>
                </a:lnTo>
                <a:lnTo>
                  <a:pt x="4144326" y="601979"/>
                </a:lnTo>
                <a:lnTo>
                  <a:pt x="4124649" y="637539"/>
                </a:lnTo>
                <a:lnTo>
                  <a:pt x="4095556" y="671829"/>
                </a:lnTo>
                <a:lnTo>
                  <a:pt x="4057390" y="706120"/>
                </a:lnTo>
                <a:lnTo>
                  <a:pt x="4010492" y="739139"/>
                </a:lnTo>
                <a:lnTo>
                  <a:pt x="3955205" y="770889"/>
                </a:lnTo>
                <a:lnTo>
                  <a:pt x="3891869" y="801370"/>
                </a:lnTo>
                <a:lnTo>
                  <a:pt x="3820828" y="831850"/>
                </a:lnTo>
                <a:lnTo>
                  <a:pt x="3782525" y="845820"/>
                </a:lnTo>
                <a:lnTo>
                  <a:pt x="3742423" y="859789"/>
                </a:lnTo>
                <a:lnTo>
                  <a:pt x="3700566" y="872489"/>
                </a:lnTo>
                <a:lnTo>
                  <a:pt x="3656996" y="886460"/>
                </a:lnTo>
                <a:lnTo>
                  <a:pt x="3564890" y="911860"/>
                </a:lnTo>
                <a:lnTo>
                  <a:pt x="3516438" y="923289"/>
                </a:lnTo>
                <a:lnTo>
                  <a:pt x="3414952" y="946150"/>
                </a:lnTo>
                <a:lnTo>
                  <a:pt x="3251909" y="976629"/>
                </a:lnTo>
                <a:lnTo>
                  <a:pt x="3076913" y="1003300"/>
                </a:lnTo>
                <a:lnTo>
                  <a:pt x="2954179" y="1018539"/>
                </a:lnTo>
                <a:lnTo>
                  <a:pt x="2761827" y="1037589"/>
                </a:lnTo>
                <a:lnTo>
                  <a:pt x="2695681" y="1042670"/>
                </a:lnTo>
                <a:lnTo>
                  <a:pt x="2628591" y="1046479"/>
                </a:lnTo>
                <a:lnTo>
                  <a:pt x="2560600" y="1051560"/>
                </a:lnTo>
                <a:lnTo>
                  <a:pt x="2351653" y="1059179"/>
                </a:lnTo>
                <a:lnTo>
                  <a:pt x="2136140" y="1062989"/>
                </a:lnTo>
                <a:lnTo>
                  <a:pt x="2837047" y="1062989"/>
                </a:lnTo>
                <a:lnTo>
                  <a:pt x="3014084" y="1045210"/>
                </a:lnTo>
                <a:lnTo>
                  <a:pt x="3135512" y="1029970"/>
                </a:lnTo>
                <a:lnTo>
                  <a:pt x="3309159" y="1003300"/>
                </a:lnTo>
                <a:lnTo>
                  <a:pt x="3471717" y="972820"/>
                </a:lnTo>
                <a:lnTo>
                  <a:pt x="3622180" y="938529"/>
                </a:lnTo>
                <a:lnTo>
                  <a:pt x="3669473" y="927100"/>
                </a:lnTo>
                <a:lnTo>
                  <a:pt x="3759543" y="901700"/>
                </a:lnTo>
                <a:lnTo>
                  <a:pt x="3802246" y="887729"/>
                </a:lnTo>
                <a:lnTo>
                  <a:pt x="3843345" y="875029"/>
                </a:lnTo>
                <a:lnTo>
                  <a:pt x="3882801" y="861060"/>
                </a:lnTo>
                <a:lnTo>
                  <a:pt x="3920579" y="845820"/>
                </a:lnTo>
                <a:lnTo>
                  <a:pt x="3956640" y="831850"/>
                </a:lnTo>
                <a:lnTo>
                  <a:pt x="3990948" y="816610"/>
                </a:lnTo>
                <a:lnTo>
                  <a:pt x="4023465" y="802639"/>
                </a:lnTo>
                <a:lnTo>
                  <a:pt x="4082978" y="770889"/>
                </a:lnTo>
                <a:lnTo>
                  <a:pt x="4134881" y="739139"/>
                </a:lnTo>
                <a:lnTo>
                  <a:pt x="4178877" y="706120"/>
                </a:lnTo>
                <a:lnTo>
                  <a:pt x="4214667" y="671829"/>
                </a:lnTo>
                <a:lnTo>
                  <a:pt x="4241953" y="637539"/>
                </a:lnTo>
                <a:lnTo>
                  <a:pt x="4260437" y="601979"/>
                </a:lnTo>
                <a:lnTo>
                  <a:pt x="4271010" y="546100"/>
                </a:lnTo>
                <a:lnTo>
                  <a:pt x="4269745" y="528320"/>
                </a:lnTo>
                <a:lnTo>
                  <a:pt x="4252004" y="473710"/>
                </a:lnTo>
                <a:lnTo>
                  <a:pt x="4228927" y="438150"/>
                </a:lnTo>
                <a:lnTo>
                  <a:pt x="4197200" y="403860"/>
                </a:lnTo>
                <a:lnTo>
                  <a:pt x="4157119" y="370839"/>
                </a:lnTo>
                <a:lnTo>
                  <a:pt x="4108985" y="337820"/>
                </a:lnTo>
                <a:lnTo>
                  <a:pt x="4053095" y="306070"/>
                </a:lnTo>
                <a:lnTo>
                  <a:pt x="3989748" y="275589"/>
                </a:lnTo>
                <a:lnTo>
                  <a:pt x="3919242" y="246380"/>
                </a:lnTo>
                <a:lnTo>
                  <a:pt x="3881398" y="232410"/>
                </a:lnTo>
                <a:lnTo>
                  <a:pt x="3841876" y="218439"/>
                </a:lnTo>
                <a:lnTo>
                  <a:pt x="3800713" y="204469"/>
                </a:lnTo>
                <a:lnTo>
                  <a:pt x="3757948" y="191769"/>
                </a:lnTo>
                <a:lnTo>
                  <a:pt x="3667756" y="166369"/>
                </a:lnTo>
                <a:lnTo>
                  <a:pt x="3620405" y="154939"/>
                </a:lnTo>
                <a:lnTo>
                  <a:pt x="3571600" y="142239"/>
                </a:lnTo>
                <a:lnTo>
                  <a:pt x="3521378" y="130810"/>
                </a:lnTo>
                <a:lnTo>
                  <a:pt x="3307070" y="90169"/>
                </a:lnTo>
                <a:lnTo>
                  <a:pt x="3133293" y="63500"/>
                </a:lnTo>
                <a:lnTo>
                  <a:pt x="3011788" y="48260"/>
                </a:lnTo>
                <a:lnTo>
                  <a:pt x="2834661" y="30480"/>
                </a:lnTo>
                <a:close/>
              </a:path>
              <a:path w="4271009" h="1092200">
                <a:moveTo>
                  <a:pt x="2133600" y="0"/>
                </a:moveTo>
                <a:lnTo>
                  <a:pt x="2061727" y="1269"/>
                </a:lnTo>
                <a:lnTo>
                  <a:pt x="2205548" y="1269"/>
                </a:lnTo>
                <a:lnTo>
                  <a:pt x="2133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 txBox="1"/>
          <p:nvPr/>
        </p:nvSpPr>
        <p:spPr>
          <a:xfrm>
            <a:off x="4203700" y="2976879"/>
            <a:ext cx="1910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Connexion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relative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4457700" y="3232150"/>
            <a:ext cx="1337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AU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PATIENT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3105150" y="3939540"/>
            <a:ext cx="4229100" cy="1079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161070" y="3998583"/>
            <a:ext cx="2026285" cy="0"/>
          </a:xfrm>
          <a:custGeom>
            <a:avLst/>
            <a:gdLst/>
            <a:ahLst/>
            <a:cxnLst/>
            <a:rect l="l" t="t" r="r" b="b"/>
            <a:pathLst>
              <a:path w="2026285">
                <a:moveTo>
                  <a:pt x="0" y="0"/>
                </a:moveTo>
                <a:lnTo>
                  <a:pt x="2025895" y="0"/>
                </a:lnTo>
              </a:path>
            </a:pathLst>
          </a:custGeom>
          <a:ln w="35782">
            <a:solidFill>
              <a:srgbClr val="001D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008995" y="4021975"/>
            <a:ext cx="2335530" cy="0"/>
          </a:xfrm>
          <a:custGeom>
            <a:avLst/>
            <a:gdLst/>
            <a:ahLst/>
            <a:cxnLst/>
            <a:rect l="l" t="t" r="r" b="b"/>
            <a:pathLst>
              <a:path w="2335529">
                <a:moveTo>
                  <a:pt x="0" y="0"/>
                </a:moveTo>
                <a:lnTo>
                  <a:pt x="2335364" y="0"/>
                </a:lnTo>
              </a:path>
            </a:pathLst>
          </a:custGeom>
          <a:ln w="39226">
            <a:solidFill>
              <a:srgbClr val="001C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887452" y="4045367"/>
            <a:ext cx="2582545" cy="0"/>
          </a:xfrm>
          <a:custGeom>
            <a:avLst/>
            <a:gdLst/>
            <a:ahLst/>
            <a:cxnLst/>
            <a:rect l="l" t="t" r="r" b="b"/>
            <a:pathLst>
              <a:path w="2582545">
                <a:moveTo>
                  <a:pt x="0" y="0"/>
                </a:moveTo>
                <a:lnTo>
                  <a:pt x="2582320" y="0"/>
                </a:lnTo>
              </a:path>
            </a:pathLst>
          </a:custGeom>
          <a:ln w="39743">
            <a:solidFill>
              <a:srgbClr val="001C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777591" y="4069440"/>
            <a:ext cx="2807335" cy="0"/>
          </a:xfrm>
          <a:custGeom>
            <a:avLst/>
            <a:gdLst/>
            <a:ahLst/>
            <a:cxnLst/>
            <a:rect l="l" t="t" r="r" b="b"/>
            <a:pathLst>
              <a:path w="2807334">
                <a:moveTo>
                  <a:pt x="0" y="0"/>
                </a:moveTo>
                <a:lnTo>
                  <a:pt x="2806977" y="0"/>
                </a:lnTo>
              </a:path>
            </a:pathLst>
          </a:custGeom>
          <a:ln w="41288">
            <a:solidFill>
              <a:srgbClr val="001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681740" y="4093012"/>
            <a:ext cx="3003550" cy="0"/>
          </a:xfrm>
          <a:custGeom>
            <a:avLst/>
            <a:gdLst/>
            <a:ahLst/>
            <a:cxnLst/>
            <a:rect l="l" t="t" r="r" b="b"/>
            <a:pathLst>
              <a:path w="3003550">
                <a:moveTo>
                  <a:pt x="0" y="0"/>
                </a:moveTo>
                <a:lnTo>
                  <a:pt x="3003369" y="0"/>
                </a:lnTo>
              </a:path>
            </a:pathLst>
          </a:custGeom>
          <a:ln w="43658">
            <a:solidFill>
              <a:srgbClr val="001B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631745" y="4111808"/>
            <a:ext cx="3106420" cy="0"/>
          </a:xfrm>
          <a:custGeom>
            <a:avLst/>
            <a:gdLst/>
            <a:ahLst/>
            <a:cxnLst/>
            <a:rect l="l" t="t" r="r" b="b"/>
            <a:pathLst>
              <a:path w="3106420">
                <a:moveTo>
                  <a:pt x="0" y="0"/>
                </a:moveTo>
                <a:lnTo>
                  <a:pt x="3106200" y="0"/>
                </a:lnTo>
              </a:path>
            </a:pathLst>
          </a:custGeom>
          <a:ln w="34658">
            <a:solidFill>
              <a:srgbClr val="001B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585686" y="4125689"/>
            <a:ext cx="3197860" cy="0"/>
          </a:xfrm>
          <a:custGeom>
            <a:avLst/>
            <a:gdLst/>
            <a:ahLst/>
            <a:cxnLst/>
            <a:rect l="l" t="t" r="r" b="b"/>
            <a:pathLst>
              <a:path w="3197859">
                <a:moveTo>
                  <a:pt x="0" y="0"/>
                </a:moveTo>
                <a:lnTo>
                  <a:pt x="3197689" y="0"/>
                </a:lnTo>
              </a:path>
            </a:pathLst>
          </a:custGeom>
          <a:ln w="35140">
            <a:solidFill>
              <a:srgbClr val="001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545652" y="4139076"/>
            <a:ext cx="3283585" cy="0"/>
          </a:xfrm>
          <a:custGeom>
            <a:avLst/>
            <a:gdLst/>
            <a:ahLst/>
            <a:cxnLst/>
            <a:rect l="l" t="t" r="r" b="b"/>
            <a:pathLst>
              <a:path w="3283584">
                <a:moveTo>
                  <a:pt x="0" y="0"/>
                </a:moveTo>
                <a:lnTo>
                  <a:pt x="3283575" y="0"/>
                </a:lnTo>
              </a:path>
            </a:pathLst>
          </a:custGeom>
          <a:ln w="34590">
            <a:solidFill>
              <a:srgbClr val="001A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504648" y="4153099"/>
            <a:ext cx="3371850" cy="0"/>
          </a:xfrm>
          <a:custGeom>
            <a:avLst/>
            <a:gdLst/>
            <a:ahLst/>
            <a:cxnLst/>
            <a:rect l="l" t="t" r="r" b="b"/>
            <a:pathLst>
              <a:path w="3371850">
                <a:moveTo>
                  <a:pt x="0" y="0"/>
                </a:moveTo>
                <a:lnTo>
                  <a:pt x="3371488" y="0"/>
                </a:lnTo>
              </a:path>
            </a:pathLst>
          </a:custGeom>
          <a:ln w="35271">
            <a:solidFill>
              <a:srgbClr val="001A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464077" y="4167586"/>
            <a:ext cx="3449954" cy="0"/>
          </a:xfrm>
          <a:custGeom>
            <a:avLst/>
            <a:gdLst/>
            <a:ahLst/>
            <a:cxnLst/>
            <a:rect l="l" t="t" r="r" b="b"/>
            <a:pathLst>
              <a:path w="3449954">
                <a:moveTo>
                  <a:pt x="0" y="0"/>
                </a:moveTo>
                <a:lnTo>
                  <a:pt x="3449469" y="0"/>
                </a:lnTo>
              </a:path>
            </a:pathLst>
          </a:custGeom>
          <a:ln w="36840">
            <a:solidFill>
              <a:srgbClr val="001A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431762" y="4180958"/>
            <a:ext cx="3519804" cy="0"/>
          </a:xfrm>
          <a:custGeom>
            <a:avLst/>
            <a:gdLst/>
            <a:ahLst/>
            <a:cxnLst/>
            <a:rect l="l" t="t" r="r" b="b"/>
            <a:pathLst>
              <a:path w="3519804">
                <a:moveTo>
                  <a:pt x="0" y="0"/>
                </a:moveTo>
                <a:lnTo>
                  <a:pt x="3519473" y="0"/>
                </a:lnTo>
              </a:path>
            </a:pathLst>
          </a:custGeom>
          <a:ln w="36146">
            <a:solidFill>
              <a:srgbClr val="001A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398848" y="4194920"/>
            <a:ext cx="3588385" cy="0"/>
          </a:xfrm>
          <a:custGeom>
            <a:avLst/>
            <a:gdLst/>
            <a:ahLst/>
            <a:cxnLst/>
            <a:rect l="l" t="t" r="r" b="b"/>
            <a:pathLst>
              <a:path w="3588384">
                <a:moveTo>
                  <a:pt x="0" y="0"/>
                </a:moveTo>
                <a:lnTo>
                  <a:pt x="3587965" y="0"/>
                </a:lnTo>
              </a:path>
            </a:pathLst>
          </a:custGeom>
          <a:ln w="36597">
            <a:solidFill>
              <a:srgbClr val="001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368212" y="4208883"/>
            <a:ext cx="3651885" cy="0"/>
          </a:xfrm>
          <a:custGeom>
            <a:avLst/>
            <a:gdLst/>
            <a:ahLst/>
            <a:cxnLst/>
            <a:rect l="l" t="t" r="r" b="b"/>
            <a:pathLst>
              <a:path w="3651884">
                <a:moveTo>
                  <a:pt x="0" y="0"/>
                </a:moveTo>
                <a:lnTo>
                  <a:pt x="3651889" y="0"/>
                </a:lnTo>
              </a:path>
            </a:pathLst>
          </a:custGeom>
          <a:ln w="37019">
            <a:solidFill>
              <a:srgbClr val="0019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339729" y="4222845"/>
            <a:ext cx="3711575" cy="0"/>
          </a:xfrm>
          <a:custGeom>
            <a:avLst/>
            <a:gdLst/>
            <a:ahLst/>
            <a:cxnLst/>
            <a:rect l="l" t="t" r="r" b="b"/>
            <a:pathLst>
              <a:path w="3711575">
                <a:moveTo>
                  <a:pt x="0" y="0"/>
                </a:moveTo>
                <a:lnTo>
                  <a:pt x="3711490" y="0"/>
                </a:lnTo>
              </a:path>
            </a:pathLst>
          </a:custGeom>
          <a:ln w="37412">
            <a:solidFill>
              <a:srgbClr val="0019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313289" y="4236809"/>
            <a:ext cx="3767454" cy="0"/>
          </a:xfrm>
          <a:custGeom>
            <a:avLst/>
            <a:gdLst/>
            <a:ahLst/>
            <a:cxnLst/>
            <a:rect l="l" t="t" r="r" b="b"/>
            <a:pathLst>
              <a:path w="3767454">
                <a:moveTo>
                  <a:pt x="0" y="0"/>
                </a:moveTo>
                <a:lnTo>
                  <a:pt x="3767007" y="0"/>
                </a:lnTo>
              </a:path>
            </a:pathLst>
          </a:custGeom>
          <a:ln w="37779">
            <a:solidFill>
              <a:srgbClr val="0018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288785" y="4250780"/>
            <a:ext cx="3818890" cy="0"/>
          </a:xfrm>
          <a:custGeom>
            <a:avLst/>
            <a:gdLst/>
            <a:ahLst/>
            <a:cxnLst/>
            <a:rect l="l" t="t" r="r" b="b"/>
            <a:pathLst>
              <a:path w="3818890">
                <a:moveTo>
                  <a:pt x="0" y="0"/>
                </a:moveTo>
                <a:lnTo>
                  <a:pt x="3818598" y="0"/>
                </a:lnTo>
              </a:path>
            </a:pathLst>
          </a:custGeom>
          <a:ln w="38120">
            <a:solidFill>
              <a:srgbClr val="0018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266422" y="4264140"/>
            <a:ext cx="3866515" cy="0"/>
          </a:xfrm>
          <a:custGeom>
            <a:avLst/>
            <a:gdLst/>
            <a:ahLst/>
            <a:cxnLst/>
            <a:rect l="l" t="t" r="r" b="b"/>
            <a:pathLst>
              <a:path w="3866515">
                <a:moveTo>
                  <a:pt x="0" y="0"/>
                </a:moveTo>
                <a:lnTo>
                  <a:pt x="3866205" y="0"/>
                </a:lnTo>
              </a:path>
            </a:pathLst>
          </a:custGeom>
          <a:ln w="39641">
            <a:solidFill>
              <a:srgbClr val="0018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245896" y="4278706"/>
            <a:ext cx="3910329" cy="0"/>
          </a:xfrm>
          <a:custGeom>
            <a:avLst/>
            <a:gdLst/>
            <a:ahLst/>
            <a:cxnLst/>
            <a:rect l="l" t="t" r="r" b="b"/>
            <a:pathLst>
              <a:path w="3910329">
                <a:moveTo>
                  <a:pt x="0" y="0"/>
                </a:moveTo>
                <a:lnTo>
                  <a:pt x="3910167" y="0"/>
                </a:lnTo>
              </a:path>
            </a:pathLst>
          </a:custGeom>
          <a:ln w="38727">
            <a:solidFill>
              <a:srgbClr val="001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227103" y="4292669"/>
            <a:ext cx="3950970" cy="0"/>
          </a:xfrm>
          <a:custGeom>
            <a:avLst/>
            <a:gdLst/>
            <a:ahLst/>
            <a:cxnLst/>
            <a:rect l="l" t="t" r="r" b="b"/>
            <a:pathLst>
              <a:path w="3950970">
                <a:moveTo>
                  <a:pt x="0" y="0"/>
                </a:moveTo>
                <a:lnTo>
                  <a:pt x="3950674" y="0"/>
                </a:lnTo>
              </a:path>
            </a:pathLst>
          </a:custGeom>
          <a:ln w="38995">
            <a:solidFill>
              <a:srgbClr val="0017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209978" y="4306022"/>
            <a:ext cx="3987800" cy="0"/>
          </a:xfrm>
          <a:custGeom>
            <a:avLst/>
            <a:gdLst/>
            <a:ahLst/>
            <a:cxnLst/>
            <a:rect l="l" t="t" r="r" b="b"/>
            <a:pathLst>
              <a:path w="3987800">
                <a:moveTo>
                  <a:pt x="0" y="0"/>
                </a:moveTo>
                <a:lnTo>
                  <a:pt x="3987668" y="0"/>
                </a:lnTo>
              </a:path>
            </a:pathLst>
          </a:custGeom>
          <a:ln w="40465">
            <a:solidFill>
              <a:srgbClr val="0017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194461" y="4319968"/>
            <a:ext cx="4021454" cy="0"/>
          </a:xfrm>
          <a:custGeom>
            <a:avLst/>
            <a:gdLst/>
            <a:ahLst/>
            <a:cxnLst/>
            <a:rect l="l" t="t" r="r" b="b"/>
            <a:pathLst>
              <a:path w="4021454">
                <a:moveTo>
                  <a:pt x="0" y="0"/>
                </a:moveTo>
                <a:lnTo>
                  <a:pt x="4021252" y="0"/>
                </a:lnTo>
              </a:path>
            </a:pathLst>
          </a:custGeom>
          <a:ln w="40726">
            <a:solidFill>
              <a:srgbClr val="0017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180497" y="4333932"/>
            <a:ext cx="4051935" cy="0"/>
          </a:xfrm>
          <a:custGeom>
            <a:avLst/>
            <a:gdLst/>
            <a:ahLst/>
            <a:cxnLst/>
            <a:rect l="l" t="t" r="r" b="b"/>
            <a:pathLst>
              <a:path w="4051934">
                <a:moveTo>
                  <a:pt x="0" y="0"/>
                </a:moveTo>
                <a:lnTo>
                  <a:pt x="4051714" y="0"/>
                </a:lnTo>
              </a:path>
            </a:pathLst>
          </a:custGeom>
          <a:ln w="40931">
            <a:solidFill>
              <a:srgbClr val="001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168260" y="4347907"/>
            <a:ext cx="4079240" cy="0"/>
          </a:xfrm>
          <a:custGeom>
            <a:avLst/>
            <a:gdLst/>
            <a:ahLst/>
            <a:cxnLst/>
            <a:rect l="l" t="t" r="r" b="b"/>
            <a:pathLst>
              <a:path w="4079240">
                <a:moveTo>
                  <a:pt x="0" y="0"/>
                </a:moveTo>
                <a:lnTo>
                  <a:pt x="4078927" y="0"/>
                </a:lnTo>
              </a:path>
            </a:pathLst>
          </a:custGeom>
          <a:ln w="41094">
            <a:solidFill>
              <a:srgbClr val="0016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157727" y="4361860"/>
            <a:ext cx="4103370" cy="0"/>
          </a:xfrm>
          <a:custGeom>
            <a:avLst/>
            <a:gdLst/>
            <a:ahLst/>
            <a:cxnLst/>
            <a:rect l="l" t="t" r="r" b="b"/>
            <a:pathLst>
              <a:path w="4103370">
                <a:moveTo>
                  <a:pt x="0" y="0"/>
                </a:moveTo>
                <a:lnTo>
                  <a:pt x="4102960" y="0"/>
                </a:lnTo>
              </a:path>
            </a:pathLst>
          </a:custGeom>
          <a:ln w="41279">
            <a:solidFill>
              <a:srgbClr val="0016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148631" y="4355111"/>
            <a:ext cx="4124325" cy="41910"/>
          </a:xfrm>
          <a:custGeom>
            <a:avLst/>
            <a:gdLst/>
            <a:ahLst/>
            <a:cxnLst/>
            <a:rect l="l" t="t" r="r" b="b"/>
            <a:pathLst>
              <a:path w="4124325" h="41910">
                <a:moveTo>
                  <a:pt x="0" y="41424"/>
                </a:moveTo>
                <a:lnTo>
                  <a:pt x="4124119" y="41424"/>
                </a:lnTo>
                <a:lnTo>
                  <a:pt x="4124119" y="0"/>
                </a:lnTo>
                <a:lnTo>
                  <a:pt x="0" y="0"/>
                </a:lnTo>
                <a:lnTo>
                  <a:pt x="0" y="41424"/>
                </a:lnTo>
                <a:close/>
              </a:path>
            </a:pathLst>
          </a:custGeom>
          <a:solidFill>
            <a:srgbClr val="0016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140932" y="4369012"/>
            <a:ext cx="4142104" cy="41910"/>
          </a:xfrm>
          <a:custGeom>
            <a:avLst/>
            <a:gdLst/>
            <a:ahLst/>
            <a:cxnLst/>
            <a:rect l="l" t="t" r="r" b="b"/>
            <a:pathLst>
              <a:path w="4142104" h="41910">
                <a:moveTo>
                  <a:pt x="0" y="41550"/>
                </a:moveTo>
                <a:lnTo>
                  <a:pt x="4142019" y="41550"/>
                </a:lnTo>
                <a:lnTo>
                  <a:pt x="4142019" y="0"/>
                </a:lnTo>
                <a:lnTo>
                  <a:pt x="0" y="0"/>
                </a:lnTo>
                <a:lnTo>
                  <a:pt x="0" y="41550"/>
                </a:lnTo>
                <a:close/>
              </a:path>
            </a:pathLst>
          </a:custGeom>
          <a:solidFill>
            <a:srgbClr val="0015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134595" y="4382924"/>
            <a:ext cx="4157345" cy="41910"/>
          </a:xfrm>
          <a:custGeom>
            <a:avLst/>
            <a:gdLst/>
            <a:ahLst/>
            <a:cxnLst/>
            <a:rect l="l" t="t" r="r" b="b"/>
            <a:pathLst>
              <a:path w="4157345" h="41910">
                <a:moveTo>
                  <a:pt x="0" y="41656"/>
                </a:moveTo>
                <a:lnTo>
                  <a:pt x="4157145" y="41656"/>
                </a:lnTo>
                <a:lnTo>
                  <a:pt x="4157145" y="0"/>
                </a:lnTo>
                <a:lnTo>
                  <a:pt x="0" y="0"/>
                </a:lnTo>
                <a:lnTo>
                  <a:pt x="0" y="41656"/>
                </a:lnTo>
                <a:close/>
              </a:path>
            </a:pathLst>
          </a:custGeom>
          <a:solidFill>
            <a:srgbClr val="0015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129954" y="4396845"/>
            <a:ext cx="4169410" cy="41910"/>
          </a:xfrm>
          <a:custGeom>
            <a:avLst/>
            <a:gdLst/>
            <a:ahLst/>
            <a:cxnLst/>
            <a:rect l="l" t="t" r="r" b="b"/>
            <a:pathLst>
              <a:path w="4169409" h="41910">
                <a:moveTo>
                  <a:pt x="0" y="41743"/>
                </a:moveTo>
                <a:lnTo>
                  <a:pt x="4169220" y="41743"/>
                </a:lnTo>
                <a:lnTo>
                  <a:pt x="4169220" y="0"/>
                </a:lnTo>
                <a:lnTo>
                  <a:pt x="0" y="0"/>
                </a:lnTo>
                <a:lnTo>
                  <a:pt x="0" y="41743"/>
                </a:lnTo>
                <a:close/>
              </a:path>
            </a:pathLst>
          </a:custGeom>
          <a:solidFill>
            <a:srgbClr val="0015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126809" y="4410775"/>
            <a:ext cx="4178935" cy="41910"/>
          </a:xfrm>
          <a:custGeom>
            <a:avLst/>
            <a:gdLst/>
            <a:ahLst/>
            <a:cxnLst/>
            <a:rect l="l" t="t" r="r" b="b"/>
            <a:pathLst>
              <a:path w="4178934" h="41910">
                <a:moveTo>
                  <a:pt x="0" y="41811"/>
                </a:moveTo>
                <a:lnTo>
                  <a:pt x="4178473" y="41811"/>
                </a:lnTo>
                <a:lnTo>
                  <a:pt x="4178473" y="0"/>
                </a:lnTo>
                <a:lnTo>
                  <a:pt x="0" y="0"/>
                </a:lnTo>
                <a:lnTo>
                  <a:pt x="0" y="41811"/>
                </a:lnTo>
                <a:close/>
              </a:path>
            </a:pathLst>
          </a:custGeom>
          <a:solidFill>
            <a:srgbClr val="0015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124955" y="4424713"/>
            <a:ext cx="4185285" cy="41910"/>
          </a:xfrm>
          <a:custGeom>
            <a:avLst/>
            <a:gdLst/>
            <a:ahLst/>
            <a:cxnLst/>
            <a:rect l="l" t="t" r="r" b="b"/>
            <a:pathLst>
              <a:path w="4185284" h="41910">
                <a:moveTo>
                  <a:pt x="0" y="41871"/>
                </a:moveTo>
                <a:lnTo>
                  <a:pt x="4184940" y="41871"/>
                </a:lnTo>
                <a:lnTo>
                  <a:pt x="4184940" y="0"/>
                </a:lnTo>
                <a:lnTo>
                  <a:pt x="0" y="0"/>
                </a:lnTo>
                <a:lnTo>
                  <a:pt x="0" y="41871"/>
                </a:lnTo>
                <a:close/>
              </a:path>
            </a:pathLst>
          </a:custGeom>
          <a:solidFill>
            <a:srgbClr val="0014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124283" y="4438662"/>
            <a:ext cx="4187825" cy="38100"/>
          </a:xfrm>
          <a:custGeom>
            <a:avLst/>
            <a:gdLst/>
            <a:ahLst/>
            <a:cxnLst/>
            <a:rect l="l" t="t" r="r" b="b"/>
            <a:pathLst>
              <a:path w="4187825" h="38100">
                <a:moveTo>
                  <a:pt x="0" y="38087"/>
                </a:moveTo>
                <a:lnTo>
                  <a:pt x="4187813" y="38087"/>
                </a:lnTo>
                <a:lnTo>
                  <a:pt x="4187813" y="0"/>
                </a:lnTo>
                <a:lnTo>
                  <a:pt x="0" y="0"/>
                </a:lnTo>
                <a:lnTo>
                  <a:pt x="0" y="38087"/>
                </a:lnTo>
                <a:close/>
              </a:path>
            </a:pathLst>
          </a:custGeom>
          <a:solidFill>
            <a:srgbClr val="0014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124254" y="4448815"/>
            <a:ext cx="4189729" cy="38100"/>
          </a:xfrm>
          <a:custGeom>
            <a:avLst/>
            <a:gdLst/>
            <a:ahLst/>
            <a:cxnLst/>
            <a:rect l="l" t="t" r="r" b="b"/>
            <a:pathLst>
              <a:path w="4189729" h="38100">
                <a:moveTo>
                  <a:pt x="0" y="38094"/>
                </a:moveTo>
                <a:lnTo>
                  <a:pt x="4189675" y="38094"/>
                </a:lnTo>
                <a:lnTo>
                  <a:pt x="4189675" y="0"/>
                </a:lnTo>
                <a:lnTo>
                  <a:pt x="0" y="0"/>
                </a:lnTo>
                <a:lnTo>
                  <a:pt x="0" y="38094"/>
                </a:lnTo>
                <a:close/>
              </a:path>
            </a:pathLst>
          </a:custGeom>
          <a:solidFill>
            <a:srgbClr val="001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125470" y="4460240"/>
            <a:ext cx="4189729" cy="38100"/>
          </a:xfrm>
          <a:custGeom>
            <a:avLst/>
            <a:gdLst/>
            <a:ahLst/>
            <a:cxnLst/>
            <a:rect l="l" t="t" r="r" b="b"/>
            <a:pathLst>
              <a:path w="4189729" h="38100">
                <a:moveTo>
                  <a:pt x="0" y="38100"/>
                </a:moveTo>
                <a:lnTo>
                  <a:pt x="4189311" y="38100"/>
                </a:lnTo>
                <a:lnTo>
                  <a:pt x="4189311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013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126739" y="4470403"/>
            <a:ext cx="4188460" cy="38100"/>
          </a:xfrm>
          <a:custGeom>
            <a:avLst/>
            <a:gdLst/>
            <a:ahLst/>
            <a:cxnLst/>
            <a:rect l="l" t="t" r="r" b="b"/>
            <a:pathLst>
              <a:path w="4188459" h="38100">
                <a:moveTo>
                  <a:pt x="0" y="38096"/>
                </a:moveTo>
                <a:lnTo>
                  <a:pt x="4188460" y="38096"/>
                </a:lnTo>
                <a:lnTo>
                  <a:pt x="4188460" y="0"/>
                </a:lnTo>
                <a:lnTo>
                  <a:pt x="0" y="0"/>
                </a:lnTo>
                <a:lnTo>
                  <a:pt x="0" y="38096"/>
                </a:lnTo>
                <a:close/>
              </a:path>
            </a:pathLst>
          </a:custGeom>
          <a:solidFill>
            <a:srgbClr val="0013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128010" y="4481839"/>
            <a:ext cx="4187190" cy="38100"/>
          </a:xfrm>
          <a:custGeom>
            <a:avLst/>
            <a:gdLst/>
            <a:ahLst/>
            <a:cxnLst/>
            <a:rect l="l" t="t" r="r" b="b"/>
            <a:pathLst>
              <a:path w="4187190" h="38100">
                <a:moveTo>
                  <a:pt x="0" y="38080"/>
                </a:moveTo>
                <a:lnTo>
                  <a:pt x="4186937" y="38080"/>
                </a:lnTo>
                <a:lnTo>
                  <a:pt x="4186937" y="0"/>
                </a:lnTo>
                <a:lnTo>
                  <a:pt x="0" y="0"/>
                </a:lnTo>
                <a:lnTo>
                  <a:pt x="0" y="38080"/>
                </a:lnTo>
                <a:close/>
              </a:path>
            </a:pathLst>
          </a:custGeom>
          <a:solidFill>
            <a:srgbClr val="001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3130350" y="4492011"/>
            <a:ext cx="4184015" cy="38100"/>
          </a:xfrm>
          <a:custGeom>
            <a:avLst/>
            <a:gdLst/>
            <a:ahLst/>
            <a:cxnLst/>
            <a:rect l="l" t="t" r="r" b="b"/>
            <a:pathLst>
              <a:path w="4184015" h="38100">
                <a:moveTo>
                  <a:pt x="0" y="38047"/>
                </a:moveTo>
                <a:lnTo>
                  <a:pt x="4183926" y="38047"/>
                </a:lnTo>
                <a:lnTo>
                  <a:pt x="4183926" y="0"/>
                </a:lnTo>
                <a:lnTo>
                  <a:pt x="0" y="0"/>
                </a:lnTo>
                <a:lnTo>
                  <a:pt x="0" y="38047"/>
                </a:lnTo>
                <a:close/>
              </a:path>
            </a:pathLst>
          </a:custGeom>
          <a:solidFill>
            <a:srgbClr val="0013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3134127" y="4502191"/>
            <a:ext cx="4178935" cy="38100"/>
          </a:xfrm>
          <a:custGeom>
            <a:avLst/>
            <a:gdLst/>
            <a:ahLst/>
            <a:cxnLst/>
            <a:rect l="l" t="t" r="r" b="b"/>
            <a:pathLst>
              <a:path w="4178934" h="38100">
                <a:moveTo>
                  <a:pt x="0" y="38008"/>
                </a:moveTo>
                <a:lnTo>
                  <a:pt x="4178717" y="38008"/>
                </a:lnTo>
                <a:lnTo>
                  <a:pt x="4178717" y="0"/>
                </a:lnTo>
                <a:lnTo>
                  <a:pt x="0" y="0"/>
                </a:lnTo>
                <a:lnTo>
                  <a:pt x="0" y="38008"/>
                </a:lnTo>
                <a:close/>
              </a:path>
            </a:pathLst>
          </a:custGeom>
          <a:solidFill>
            <a:srgbClr val="0012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3138471" y="4513633"/>
            <a:ext cx="4172585" cy="38100"/>
          </a:xfrm>
          <a:custGeom>
            <a:avLst/>
            <a:gdLst/>
            <a:ahLst/>
            <a:cxnLst/>
            <a:rect l="l" t="t" r="r" b="b"/>
            <a:pathLst>
              <a:path w="4172584" h="38100">
                <a:moveTo>
                  <a:pt x="0" y="37969"/>
                </a:moveTo>
                <a:lnTo>
                  <a:pt x="4172104" y="37969"/>
                </a:lnTo>
                <a:lnTo>
                  <a:pt x="4172104" y="0"/>
                </a:lnTo>
                <a:lnTo>
                  <a:pt x="0" y="0"/>
                </a:lnTo>
                <a:lnTo>
                  <a:pt x="0" y="37969"/>
                </a:lnTo>
                <a:close/>
              </a:path>
            </a:pathLst>
          </a:custGeom>
          <a:solidFill>
            <a:srgbClr val="001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3143179" y="4523822"/>
            <a:ext cx="4164329" cy="38100"/>
          </a:xfrm>
          <a:custGeom>
            <a:avLst/>
            <a:gdLst/>
            <a:ahLst/>
            <a:cxnLst/>
            <a:rect l="l" t="t" r="r" b="b"/>
            <a:pathLst>
              <a:path w="4164329" h="38100">
                <a:moveTo>
                  <a:pt x="0" y="37910"/>
                </a:moveTo>
                <a:lnTo>
                  <a:pt x="4164168" y="37910"/>
                </a:lnTo>
                <a:lnTo>
                  <a:pt x="4164168" y="0"/>
                </a:lnTo>
                <a:lnTo>
                  <a:pt x="0" y="0"/>
                </a:lnTo>
                <a:lnTo>
                  <a:pt x="0" y="37910"/>
                </a:lnTo>
                <a:close/>
              </a:path>
            </a:pathLst>
          </a:custGeom>
          <a:solidFill>
            <a:srgbClr val="001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3149191" y="4535280"/>
            <a:ext cx="4154170" cy="38100"/>
          </a:xfrm>
          <a:custGeom>
            <a:avLst/>
            <a:gdLst/>
            <a:ahLst/>
            <a:cxnLst/>
            <a:rect l="l" t="t" r="r" b="b"/>
            <a:pathLst>
              <a:path w="4154170" h="38100">
                <a:moveTo>
                  <a:pt x="0" y="37835"/>
                </a:moveTo>
                <a:lnTo>
                  <a:pt x="4154036" y="37835"/>
                </a:lnTo>
                <a:lnTo>
                  <a:pt x="4154036" y="0"/>
                </a:lnTo>
                <a:lnTo>
                  <a:pt x="0" y="0"/>
                </a:lnTo>
                <a:lnTo>
                  <a:pt x="0" y="37835"/>
                </a:lnTo>
                <a:close/>
              </a:path>
            </a:pathLst>
          </a:custGeom>
          <a:solidFill>
            <a:srgbClr val="0012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3156463" y="4545484"/>
            <a:ext cx="4142104" cy="38100"/>
          </a:xfrm>
          <a:custGeom>
            <a:avLst/>
            <a:gdLst/>
            <a:ahLst/>
            <a:cxnLst/>
            <a:rect l="l" t="t" r="r" b="b"/>
            <a:pathLst>
              <a:path w="4142104" h="38100">
                <a:moveTo>
                  <a:pt x="0" y="37759"/>
                </a:moveTo>
                <a:lnTo>
                  <a:pt x="4142031" y="37759"/>
                </a:lnTo>
                <a:lnTo>
                  <a:pt x="4142031" y="0"/>
                </a:lnTo>
                <a:lnTo>
                  <a:pt x="0" y="0"/>
                </a:lnTo>
                <a:lnTo>
                  <a:pt x="0" y="37759"/>
                </a:lnTo>
                <a:close/>
              </a:path>
            </a:pathLst>
          </a:custGeom>
          <a:solidFill>
            <a:srgbClr val="0011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3163880" y="4555687"/>
            <a:ext cx="4129404" cy="38100"/>
          </a:xfrm>
          <a:custGeom>
            <a:avLst/>
            <a:gdLst/>
            <a:ahLst/>
            <a:cxnLst/>
            <a:rect l="l" t="t" r="r" b="b"/>
            <a:pathLst>
              <a:path w="4129404" h="38100">
                <a:moveTo>
                  <a:pt x="0" y="37663"/>
                </a:moveTo>
                <a:lnTo>
                  <a:pt x="4129219" y="37663"/>
                </a:lnTo>
                <a:lnTo>
                  <a:pt x="4129219" y="0"/>
                </a:lnTo>
                <a:lnTo>
                  <a:pt x="0" y="0"/>
                </a:lnTo>
                <a:lnTo>
                  <a:pt x="0" y="37663"/>
                </a:lnTo>
                <a:close/>
              </a:path>
            </a:pathLst>
          </a:custGeom>
          <a:solidFill>
            <a:srgbClr val="001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3173225" y="4567161"/>
            <a:ext cx="4113529" cy="38100"/>
          </a:xfrm>
          <a:custGeom>
            <a:avLst/>
            <a:gdLst/>
            <a:ahLst/>
            <a:cxnLst/>
            <a:rect l="l" t="t" r="r" b="b"/>
            <a:pathLst>
              <a:path w="4113529" h="38100">
                <a:moveTo>
                  <a:pt x="0" y="37563"/>
                </a:moveTo>
                <a:lnTo>
                  <a:pt x="4113016" y="37563"/>
                </a:lnTo>
                <a:lnTo>
                  <a:pt x="4113016" y="0"/>
                </a:lnTo>
                <a:lnTo>
                  <a:pt x="0" y="0"/>
                </a:lnTo>
                <a:lnTo>
                  <a:pt x="0" y="37563"/>
                </a:lnTo>
                <a:close/>
              </a:path>
            </a:pathLst>
          </a:custGeom>
          <a:solidFill>
            <a:srgbClr val="0011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3182035" y="4577375"/>
            <a:ext cx="4097020" cy="37465"/>
          </a:xfrm>
          <a:custGeom>
            <a:avLst/>
            <a:gdLst/>
            <a:ahLst/>
            <a:cxnLst/>
            <a:rect l="l" t="t" r="r" b="b"/>
            <a:pathLst>
              <a:path w="4097020" h="37464">
                <a:moveTo>
                  <a:pt x="0" y="37452"/>
                </a:moveTo>
                <a:lnTo>
                  <a:pt x="4096900" y="37452"/>
                </a:lnTo>
                <a:lnTo>
                  <a:pt x="4096900" y="0"/>
                </a:lnTo>
                <a:lnTo>
                  <a:pt x="0" y="0"/>
                </a:lnTo>
                <a:lnTo>
                  <a:pt x="0" y="37452"/>
                </a:lnTo>
                <a:close/>
              </a:path>
            </a:pathLst>
          </a:custGeom>
          <a:solidFill>
            <a:srgbClr val="0011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3192213" y="4587592"/>
            <a:ext cx="4079240" cy="38735"/>
          </a:xfrm>
          <a:custGeom>
            <a:avLst/>
            <a:gdLst/>
            <a:ahLst/>
            <a:cxnLst/>
            <a:rect l="l" t="t" r="r" b="b"/>
            <a:pathLst>
              <a:path w="4079240" h="38735">
                <a:moveTo>
                  <a:pt x="0" y="38575"/>
                </a:moveTo>
                <a:lnTo>
                  <a:pt x="4079021" y="38575"/>
                </a:lnTo>
                <a:lnTo>
                  <a:pt x="4079021" y="0"/>
                </a:lnTo>
                <a:lnTo>
                  <a:pt x="0" y="0"/>
                </a:lnTo>
                <a:lnTo>
                  <a:pt x="0" y="38575"/>
                </a:lnTo>
                <a:close/>
              </a:path>
            </a:pathLst>
          </a:custGeom>
          <a:solidFill>
            <a:srgbClr val="0010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3204283" y="4617688"/>
            <a:ext cx="4057015" cy="0"/>
          </a:xfrm>
          <a:custGeom>
            <a:avLst/>
            <a:gdLst/>
            <a:ahLst/>
            <a:cxnLst/>
            <a:rect l="l" t="t" r="r" b="b"/>
            <a:pathLst>
              <a:path w="4057015">
                <a:moveTo>
                  <a:pt x="0" y="0"/>
                </a:moveTo>
                <a:lnTo>
                  <a:pt x="4056961" y="0"/>
                </a:lnTo>
              </a:path>
            </a:pathLst>
          </a:custGeom>
          <a:ln w="37187">
            <a:solidFill>
              <a:srgbClr val="0010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3215862" y="4627846"/>
            <a:ext cx="4036060" cy="0"/>
          </a:xfrm>
          <a:custGeom>
            <a:avLst/>
            <a:gdLst/>
            <a:ahLst/>
            <a:cxnLst/>
            <a:rect l="l" t="t" r="r" b="b"/>
            <a:pathLst>
              <a:path w="4036059">
                <a:moveTo>
                  <a:pt x="0" y="0"/>
                </a:moveTo>
                <a:lnTo>
                  <a:pt x="4035672" y="0"/>
                </a:lnTo>
              </a:path>
            </a:pathLst>
          </a:custGeom>
          <a:ln w="37044">
            <a:solidFill>
              <a:srgbClr val="0010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3230157" y="4638636"/>
            <a:ext cx="4010025" cy="0"/>
          </a:xfrm>
          <a:custGeom>
            <a:avLst/>
            <a:gdLst/>
            <a:ahLst/>
            <a:cxnLst/>
            <a:rect l="l" t="t" r="r" b="b"/>
            <a:pathLst>
              <a:path w="4010025">
                <a:moveTo>
                  <a:pt x="0" y="0"/>
                </a:moveTo>
                <a:lnTo>
                  <a:pt x="4009749" y="0"/>
                </a:lnTo>
              </a:path>
            </a:pathLst>
          </a:custGeom>
          <a:ln w="35615">
            <a:solidFill>
              <a:srgbClr val="000F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3243494" y="4649424"/>
            <a:ext cx="3985260" cy="0"/>
          </a:xfrm>
          <a:custGeom>
            <a:avLst/>
            <a:gdLst/>
            <a:ahLst/>
            <a:cxnLst/>
            <a:rect l="l" t="t" r="r" b="b"/>
            <a:pathLst>
              <a:path w="3985259">
                <a:moveTo>
                  <a:pt x="0" y="0"/>
                </a:moveTo>
                <a:lnTo>
                  <a:pt x="3984675" y="0"/>
                </a:lnTo>
              </a:path>
            </a:pathLst>
          </a:custGeom>
          <a:ln w="36707">
            <a:solidFill>
              <a:srgbClr val="000F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3257938" y="4659582"/>
            <a:ext cx="3957954" cy="0"/>
          </a:xfrm>
          <a:custGeom>
            <a:avLst/>
            <a:gdLst/>
            <a:ahLst/>
            <a:cxnLst/>
            <a:rect l="l" t="t" r="r" b="b"/>
            <a:pathLst>
              <a:path w="3957954">
                <a:moveTo>
                  <a:pt x="0" y="0"/>
                </a:moveTo>
                <a:lnTo>
                  <a:pt x="3957928" y="0"/>
                </a:lnTo>
              </a:path>
            </a:pathLst>
          </a:custGeom>
          <a:ln w="36529">
            <a:solidFill>
              <a:srgbClr val="000F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3275268" y="4671009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5747" y="0"/>
                </a:lnTo>
              </a:path>
            </a:pathLst>
          </a:custGeom>
          <a:ln w="36318">
            <a:solidFill>
              <a:srgbClr val="000F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3291378" y="4681164"/>
            <a:ext cx="3895725" cy="0"/>
          </a:xfrm>
          <a:custGeom>
            <a:avLst/>
            <a:gdLst/>
            <a:ahLst/>
            <a:cxnLst/>
            <a:rect l="l" t="t" r="r" b="b"/>
            <a:pathLst>
              <a:path w="3895725">
                <a:moveTo>
                  <a:pt x="0" y="0"/>
                </a:moveTo>
                <a:lnTo>
                  <a:pt x="3895112" y="0"/>
                </a:lnTo>
              </a:path>
            </a:pathLst>
          </a:custGeom>
          <a:ln w="36107">
            <a:solidFill>
              <a:srgbClr val="000E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3310955" y="4691963"/>
            <a:ext cx="3858895" cy="0"/>
          </a:xfrm>
          <a:custGeom>
            <a:avLst/>
            <a:gdLst/>
            <a:ahLst/>
            <a:cxnLst/>
            <a:rect l="l" t="t" r="r" b="b"/>
            <a:pathLst>
              <a:path w="3858895">
                <a:moveTo>
                  <a:pt x="0" y="0"/>
                </a:moveTo>
                <a:lnTo>
                  <a:pt x="3858378" y="0"/>
                </a:lnTo>
              </a:path>
            </a:pathLst>
          </a:custGeom>
          <a:ln w="34611">
            <a:solidFill>
              <a:srgbClr val="000E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3329406" y="4702745"/>
            <a:ext cx="3823970" cy="0"/>
          </a:xfrm>
          <a:custGeom>
            <a:avLst/>
            <a:gdLst/>
            <a:ahLst/>
            <a:cxnLst/>
            <a:rect l="l" t="t" r="r" b="b"/>
            <a:pathLst>
              <a:path w="3823970">
                <a:moveTo>
                  <a:pt x="0" y="0"/>
                </a:moveTo>
                <a:lnTo>
                  <a:pt x="3823718" y="0"/>
                </a:lnTo>
              </a:path>
            </a:pathLst>
          </a:custGeom>
          <a:ln w="35647">
            <a:solidFill>
              <a:srgbClr val="000E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3348545" y="4712903"/>
            <a:ext cx="3787140" cy="0"/>
          </a:xfrm>
          <a:custGeom>
            <a:avLst/>
            <a:gdLst/>
            <a:ahLst/>
            <a:cxnLst/>
            <a:rect l="l" t="t" r="r" b="b"/>
            <a:pathLst>
              <a:path w="3787140">
                <a:moveTo>
                  <a:pt x="0" y="0"/>
                </a:moveTo>
                <a:lnTo>
                  <a:pt x="3787047" y="0"/>
                </a:lnTo>
              </a:path>
            </a:pathLst>
          </a:custGeom>
          <a:ln w="35405">
            <a:solidFill>
              <a:srgbClr val="000E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3371635" y="4724329"/>
            <a:ext cx="3743325" cy="0"/>
          </a:xfrm>
          <a:custGeom>
            <a:avLst/>
            <a:gdLst/>
            <a:ahLst/>
            <a:cxnLst/>
            <a:rect l="l" t="t" r="r" b="b"/>
            <a:pathLst>
              <a:path w="3743325">
                <a:moveTo>
                  <a:pt x="0" y="0"/>
                </a:moveTo>
                <a:lnTo>
                  <a:pt x="3743280" y="0"/>
                </a:lnTo>
              </a:path>
            </a:pathLst>
          </a:custGeom>
          <a:ln w="35117">
            <a:solidFill>
              <a:srgbClr val="000D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3393324" y="4734487"/>
            <a:ext cx="3702685" cy="0"/>
          </a:xfrm>
          <a:custGeom>
            <a:avLst/>
            <a:gdLst/>
            <a:ahLst/>
            <a:cxnLst/>
            <a:rect l="l" t="t" r="r" b="b"/>
            <a:pathLst>
              <a:path w="3702684">
                <a:moveTo>
                  <a:pt x="0" y="0"/>
                </a:moveTo>
                <a:lnTo>
                  <a:pt x="3702198" y="0"/>
                </a:lnTo>
              </a:path>
            </a:pathLst>
          </a:custGeom>
          <a:ln w="34849">
            <a:solidFill>
              <a:srgbClr val="000D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3418620" y="4744686"/>
            <a:ext cx="3656329" cy="0"/>
          </a:xfrm>
          <a:custGeom>
            <a:avLst/>
            <a:gdLst/>
            <a:ahLst/>
            <a:cxnLst/>
            <a:rect l="l" t="t" r="r" b="b"/>
            <a:pathLst>
              <a:path w="3656329">
                <a:moveTo>
                  <a:pt x="0" y="0"/>
                </a:moveTo>
                <a:lnTo>
                  <a:pt x="3655853" y="0"/>
                </a:lnTo>
              </a:path>
            </a:pathLst>
          </a:custGeom>
          <a:ln w="34482">
            <a:solidFill>
              <a:srgbClr val="000D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3442627" y="4756063"/>
            <a:ext cx="3607435" cy="0"/>
          </a:xfrm>
          <a:custGeom>
            <a:avLst/>
            <a:gdLst/>
            <a:ahLst/>
            <a:cxnLst/>
            <a:rect l="l" t="t" r="r" b="b"/>
            <a:pathLst>
              <a:path w="3607434">
                <a:moveTo>
                  <a:pt x="0" y="0"/>
                </a:moveTo>
                <a:lnTo>
                  <a:pt x="3607437" y="0"/>
                </a:lnTo>
              </a:path>
            </a:pathLst>
          </a:custGeom>
          <a:ln w="34226">
            <a:solidFill>
              <a:srgbClr val="000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3467933" y="4766219"/>
            <a:ext cx="3559810" cy="0"/>
          </a:xfrm>
          <a:custGeom>
            <a:avLst/>
            <a:gdLst/>
            <a:ahLst/>
            <a:cxnLst/>
            <a:rect l="l" t="t" r="r" b="b"/>
            <a:pathLst>
              <a:path w="3559809">
                <a:moveTo>
                  <a:pt x="0" y="0"/>
                </a:moveTo>
                <a:lnTo>
                  <a:pt x="3559237" y="0"/>
                </a:lnTo>
              </a:path>
            </a:pathLst>
          </a:custGeom>
          <a:ln w="33912">
            <a:solidFill>
              <a:srgbClr val="000C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497667" y="4777646"/>
            <a:ext cx="3502025" cy="0"/>
          </a:xfrm>
          <a:custGeom>
            <a:avLst/>
            <a:gdLst/>
            <a:ahLst/>
            <a:cxnLst/>
            <a:rect l="l" t="t" r="r" b="b"/>
            <a:pathLst>
              <a:path w="3502025">
                <a:moveTo>
                  <a:pt x="0" y="0"/>
                </a:moveTo>
                <a:lnTo>
                  <a:pt x="3501906" y="0"/>
                </a:lnTo>
              </a:path>
            </a:pathLst>
          </a:custGeom>
          <a:ln w="33537">
            <a:solidFill>
              <a:srgbClr val="000C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3525280" y="4787804"/>
            <a:ext cx="3448685" cy="0"/>
          </a:xfrm>
          <a:custGeom>
            <a:avLst/>
            <a:gdLst/>
            <a:ahLst/>
            <a:cxnLst/>
            <a:rect l="l" t="t" r="r" b="b"/>
            <a:pathLst>
              <a:path w="3448684">
                <a:moveTo>
                  <a:pt x="0" y="0"/>
                </a:moveTo>
                <a:lnTo>
                  <a:pt x="3448338" y="0"/>
                </a:lnTo>
              </a:path>
            </a:pathLst>
          </a:custGeom>
          <a:ln w="33186">
            <a:solidFill>
              <a:srgbClr val="000C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3557789" y="4798021"/>
            <a:ext cx="3388995" cy="0"/>
          </a:xfrm>
          <a:custGeom>
            <a:avLst/>
            <a:gdLst/>
            <a:ahLst/>
            <a:cxnLst/>
            <a:rect l="l" t="t" r="r" b="b"/>
            <a:pathLst>
              <a:path w="3388995">
                <a:moveTo>
                  <a:pt x="0" y="0"/>
                </a:moveTo>
                <a:lnTo>
                  <a:pt x="3388391" y="0"/>
                </a:lnTo>
              </a:path>
            </a:pathLst>
          </a:custGeom>
          <a:ln w="32693">
            <a:solidFill>
              <a:srgbClr val="000B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3589086" y="4809380"/>
            <a:ext cx="3325495" cy="0"/>
          </a:xfrm>
          <a:custGeom>
            <a:avLst/>
            <a:gdLst/>
            <a:ahLst/>
            <a:cxnLst/>
            <a:rect l="l" t="t" r="r" b="b"/>
            <a:pathLst>
              <a:path w="3325495">
                <a:moveTo>
                  <a:pt x="0" y="0"/>
                </a:moveTo>
                <a:lnTo>
                  <a:pt x="3325320" y="0"/>
                </a:lnTo>
              </a:path>
            </a:pathLst>
          </a:custGeom>
          <a:ln w="32373">
            <a:solidFill>
              <a:srgbClr val="000B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3621339" y="4819536"/>
            <a:ext cx="3263265" cy="0"/>
          </a:xfrm>
          <a:custGeom>
            <a:avLst/>
            <a:gdLst/>
            <a:ahLst/>
            <a:cxnLst/>
            <a:rect l="l" t="t" r="r" b="b"/>
            <a:pathLst>
              <a:path w="3263265">
                <a:moveTo>
                  <a:pt x="0" y="0"/>
                </a:moveTo>
                <a:lnTo>
                  <a:pt x="3262771" y="0"/>
                </a:lnTo>
              </a:path>
            </a:pathLst>
          </a:custGeom>
          <a:ln w="31963">
            <a:solidFill>
              <a:srgbClr val="000B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3655565" y="4830879"/>
            <a:ext cx="3193415" cy="0"/>
          </a:xfrm>
          <a:custGeom>
            <a:avLst/>
            <a:gdLst/>
            <a:ahLst/>
            <a:cxnLst/>
            <a:rect l="l" t="t" r="r" b="b"/>
            <a:pathLst>
              <a:path w="3193415">
                <a:moveTo>
                  <a:pt x="0" y="0"/>
                </a:moveTo>
                <a:lnTo>
                  <a:pt x="3192988" y="0"/>
                </a:lnTo>
              </a:path>
            </a:pathLst>
          </a:custGeom>
          <a:ln w="31639">
            <a:solidFill>
              <a:srgbClr val="000B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694999" y="4841113"/>
            <a:ext cx="3119755" cy="0"/>
          </a:xfrm>
          <a:custGeom>
            <a:avLst/>
            <a:gdLst/>
            <a:ahLst/>
            <a:cxnLst/>
            <a:rect l="l" t="t" r="r" b="b"/>
            <a:pathLst>
              <a:path w="3119754">
                <a:moveTo>
                  <a:pt x="0" y="0"/>
                </a:moveTo>
                <a:lnTo>
                  <a:pt x="3119233" y="0"/>
                </a:lnTo>
              </a:path>
            </a:pathLst>
          </a:custGeom>
          <a:ln w="31030">
            <a:solidFill>
              <a:srgbClr val="000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3732621" y="4851267"/>
            <a:ext cx="3046095" cy="0"/>
          </a:xfrm>
          <a:custGeom>
            <a:avLst/>
            <a:gdLst/>
            <a:ahLst/>
            <a:cxnLst/>
            <a:rect l="l" t="t" r="r" b="b"/>
            <a:pathLst>
              <a:path w="3046095">
                <a:moveTo>
                  <a:pt x="0" y="0"/>
                </a:moveTo>
                <a:lnTo>
                  <a:pt x="3046073" y="0"/>
                </a:lnTo>
              </a:path>
            </a:pathLst>
          </a:custGeom>
          <a:ln w="30549">
            <a:solidFill>
              <a:srgbClr val="000A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3777269" y="4862689"/>
            <a:ext cx="2959100" cy="0"/>
          </a:xfrm>
          <a:custGeom>
            <a:avLst/>
            <a:gdLst/>
            <a:ahLst/>
            <a:cxnLst/>
            <a:rect l="l" t="t" r="r" b="b"/>
            <a:pathLst>
              <a:path w="2959100">
                <a:moveTo>
                  <a:pt x="0" y="0"/>
                </a:moveTo>
                <a:lnTo>
                  <a:pt x="2959103" y="0"/>
                </a:lnTo>
              </a:path>
            </a:pathLst>
          </a:custGeom>
          <a:ln w="29977">
            <a:solidFill>
              <a:srgbClr val="000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3819219" y="4872834"/>
            <a:ext cx="2877820" cy="0"/>
          </a:xfrm>
          <a:custGeom>
            <a:avLst/>
            <a:gdLst/>
            <a:ahLst/>
            <a:cxnLst/>
            <a:rect l="l" t="t" r="r" b="b"/>
            <a:pathLst>
              <a:path w="2877820">
                <a:moveTo>
                  <a:pt x="0" y="0"/>
                </a:moveTo>
                <a:lnTo>
                  <a:pt x="2877425" y="0"/>
                </a:lnTo>
              </a:path>
            </a:pathLst>
          </a:custGeom>
          <a:ln w="29442">
            <a:solidFill>
              <a:srgbClr val="000A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3863444" y="4883491"/>
            <a:ext cx="2791460" cy="0"/>
          </a:xfrm>
          <a:custGeom>
            <a:avLst/>
            <a:gdLst/>
            <a:ahLst/>
            <a:cxnLst/>
            <a:rect l="l" t="t" r="r" b="b"/>
            <a:pathLst>
              <a:path w="2791459">
                <a:moveTo>
                  <a:pt x="0" y="0"/>
                </a:moveTo>
                <a:lnTo>
                  <a:pt x="2791076" y="0"/>
                </a:lnTo>
              </a:path>
            </a:pathLst>
          </a:custGeom>
          <a:ln w="29884">
            <a:solidFill>
              <a:srgbClr val="0009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3916187" y="4893791"/>
            <a:ext cx="2687955" cy="0"/>
          </a:xfrm>
          <a:custGeom>
            <a:avLst/>
            <a:gdLst/>
            <a:ahLst/>
            <a:cxnLst/>
            <a:rect l="l" t="t" r="r" b="b"/>
            <a:pathLst>
              <a:path w="2687954">
                <a:moveTo>
                  <a:pt x="0" y="0"/>
                </a:moveTo>
                <a:lnTo>
                  <a:pt x="2687835" y="0"/>
                </a:lnTo>
              </a:path>
            </a:pathLst>
          </a:custGeom>
          <a:ln w="26965">
            <a:solidFill>
              <a:srgbClr val="000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3959652" y="4902676"/>
            <a:ext cx="2602865" cy="0"/>
          </a:xfrm>
          <a:custGeom>
            <a:avLst/>
            <a:gdLst/>
            <a:ahLst/>
            <a:cxnLst/>
            <a:rect l="l" t="t" r="r" b="b"/>
            <a:pathLst>
              <a:path w="2602865">
                <a:moveTo>
                  <a:pt x="0" y="0"/>
                </a:moveTo>
                <a:lnTo>
                  <a:pt x="2602362" y="0"/>
                </a:lnTo>
              </a:path>
            </a:pathLst>
          </a:custGeom>
          <a:ln w="26403">
            <a:solidFill>
              <a:srgbClr val="0009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012239" y="4912822"/>
            <a:ext cx="2499360" cy="0"/>
          </a:xfrm>
          <a:custGeom>
            <a:avLst/>
            <a:gdLst/>
            <a:ahLst/>
            <a:cxnLst/>
            <a:rect l="l" t="t" r="r" b="b"/>
            <a:pathLst>
              <a:path w="2499359">
                <a:moveTo>
                  <a:pt x="0" y="0"/>
                </a:moveTo>
                <a:lnTo>
                  <a:pt x="2499075" y="0"/>
                </a:lnTo>
              </a:path>
            </a:pathLst>
          </a:custGeom>
          <a:ln w="25716">
            <a:solidFill>
              <a:srgbClr val="0008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061073" y="4921701"/>
            <a:ext cx="2403475" cy="0"/>
          </a:xfrm>
          <a:custGeom>
            <a:avLst/>
            <a:gdLst/>
            <a:ahLst/>
            <a:cxnLst/>
            <a:rect l="l" t="t" r="r" b="b"/>
            <a:pathLst>
              <a:path w="2403475">
                <a:moveTo>
                  <a:pt x="0" y="0"/>
                </a:moveTo>
                <a:lnTo>
                  <a:pt x="2402952" y="0"/>
                </a:lnTo>
              </a:path>
            </a:pathLst>
          </a:custGeom>
          <a:ln w="25088">
            <a:solidFill>
              <a:srgbClr val="0008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120795" y="4931847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5557" y="0"/>
                </a:lnTo>
              </a:path>
            </a:pathLst>
          </a:custGeom>
          <a:ln w="24311">
            <a:solidFill>
              <a:srgbClr val="0008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176747" y="4940725"/>
            <a:ext cx="2175510" cy="0"/>
          </a:xfrm>
          <a:custGeom>
            <a:avLst/>
            <a:gdLst/>
            <a:ahLst/>
            <a:cxnLst/>
            <a:rect l="l" t="t" r="r" b="b"/>
            <a:pathLst>
              <a:path w="2175510">
                <a:moveTo>
                  <a:pt x="0" y="0"/>
                </a:moveTo>
                <a:lnTo>
                  <a:pt x="2175306" y="0"/>
                </a:lnTo>
              </a:path>
            </a:pathLst>
          </a:custGeom>
          <a:ln w="23578">
            <a:solidFill>
              <a:srgbClr val="0008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245920" y="4950858"/>
            <a:ext cx="2039620" cy="0"/>
          </a:xfrm>
          <a:custGeom>
            <a:avLst/>
            <a:gdLst/>
            <a:ahLst/>
            <a:cxnLst/>
            <a:rect l="l" t="t" r="r" b="b"/>
            <a:pathLst>
              <a:path w="2039620">
                <a:moveTo>
                  <a:pt x="0" y="0"/>
                </a:moveTo>
                <a:lnTo>
                  <a:pt x="2039287" y="0"/>
                </a:lnTo>
              </a:path>
            </a:pathLst>
          </a:custGeom>
          <a:ln w="22670">
            <a:solidFill>
              <a:srgbClr val="0007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311655" y="4959727"/>
            <a:ext cx="1910080" cy="0"/>
          </a:xfrm>
          <a:custGeom>
            <a:avLst/>
            <a:gdLst/>
            <a:ahLst/>
            <a:cxnLst/>
            <a:rect l="l" t="t" r="r" b="b"/>
            <a:pathLst>
              <a:path w="1910079">
                <a:moveTo>
                  <a:pt x="0" y="0"/>
                </a:moveTo>
                <a:lnTo>
                  <a:pt x="1909729" y="0"/>
                </a:lnTo>
              </a:path>
            </a:pathLst>
          </a:custGeom>
          <a:ln w="21803">
            <a:solidFill>
              <a:srgbClr val="0007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391006" y="4969187"/>
            <a:ext cx="1757045" cy="0"/>
          </a:xfrm>
          <a:custGeom>
            <a:avLst/>
            <a:gdLst/>
            <a:ahLst/>
            <a:cxnLst/>
            <a:rect l="l" t="t" r="r" b="b"/>
            <a:pathLst>
              <a:path w="1757045">
                <a:moveTo>
                  <a:pt x="0" y="0"/>
                </a:moveTo>
                <a:lnTo>
                  <a:pt x="1756977" y="0"/>
                </a:lnTo>
              </a:path>
            </a:pathLst>
          </a:custGeom>
          <a:ln w="21256">
            <a:solidFill>
              <a:srgbClr val="000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477469" y="4978703"/>
            <a:ext cx="1581785" cy="0"/>
          </a:xfrm>
          <a:custGeom>
            <a:avLst/>
            <a:gdLst/>
            <a:ahLst/>
            <a:cxnLst/>
            <a:rect l="l" t="t" r="r" b="b"/>
            <a:pathLst>
              <a:path w="1581785">
                <a:moveTo>
                  <a:pt x="0" y="0"/>
                </a:moveTo>
                <a:lnTo>
                  <a:pt x="1581764" y="0"/>
                </a:lnTo>
              </a:path>
            </a:pathLst>
          </a:custGeom>
          <a:ln w="19558">
            <a:solidFill>
              <a:srgbClr val="0007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573859" y="4988347"/>
            <a:ext cx="1388110" cy="0"/>
          </a:xfrm>
          <a:custGeom>
            <a:avLst/>
            <a:gdLst/>
            <a:ahLst/>
            <a:cxnLst/>
            <a:rect l="l" t="t" r="r" b="b"/>
            <a:pathLst>
              <a:path w="1388110">
                <a:moveTo>
                  <a:pt x="0" y="0"/>
                </a:moveTo>
                <a:lnTo>
                  <a:pt x="1387746" y="0"/>
                </a:lnTo>
              </a:path>
            </a:pathLst>
          </a:custGeom>
          <a:ln w="18122">
            <a:solidFill>
              <a:srgbClr val="0006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693651" y="4997554"/>
            <a:ext cx="1155700" cy="0"/>
          </a:xfrm>
          <a:custGeom>
            <a:avLst/>
            <a:gdLst/>
            <a:ahLst/>
            <a:cxnLst/>
            <a:rect l="l" t="t" r="r" b="b"/>
            <a:pathLst>
              <a:path w="1155700">
                <a:moveTo>
                  <a:pt x="0" y="0"/>
                </a:moveTo>
                <a:lnTo>
                  <a:pt x="1155076" y="0"/>
                </a:lnTo>
              </a:path>
            </a:pathLst>
          </a:custGeom>
          <a:ln w="16461">
            <a:solidFill>
              <a:srgbClr val="0006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860288" y="5006798"/>
            <a:ext cx="824230" cy="0"/>
          </a:xfrm>
          <a:custGeom>
            <a:avLst/>
            <a:gdLst/>
            <a:ahLst/>
            <a:cxnLst/>
            <a:rect l="l" t="t" r="r" b="b"/>
            <a:pathLst>
              <a:path w="824229">
                <a:moveTo>
                  <a:pt x="0" y="0"/>
                </a:moveTo>
                <a:lnTo>
                  <a:pt x="824189" y="0"/>
                </a:lnTo>
              </a:path>
            </a:pathLst>
          </a:custGeom>
          <a:ln w="12522">
            <a:solidFill>
              <a:srgbClr val="0006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5146136" y="5013325"/>
            <a:ext cx="164465" cy="0"/>
          </a:xfrm>
          <a:custGeom>
            <a:avLst/>
            <a:gdLst/>
            <a:ahLst/>
            <a:cxnLst/>
            <a:rect l="l" t="t" r="r" b="b"/>
            <a:pathLst>
              <a:path w="164464">
                <a:moveTo>
                  <a:pt x="0" y="0"/>
                </a:moveTo>
                <a:lnTo>
                  <a:pt x="164339" y="0"/>
                </a:lnTo>
              </a:path>
            </a:pathLst>
          </a:custGeom>
          <a:ln w="3175">
            <a:solidFill>
              <a:srgbClr val="0005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5273040" y="5012054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>
                <a:moveTo>
                  <a:pt x="0" y="0"/>
                </a:moveTo>
                <a:lnTo>
                  <a:pt x="110924" y="0"/>
                </a:lnTo>
              </a:path>
            </a:pathLst>
          </a:custGeom>
          <a:ln w="3175">
            <a:solidFill>
              <a:srgbClr val="0005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107179" y="4729479"/>
            <a:ext cx="2223770" cy="2844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827779" y="3942079"/>
            <a:ext cx="2783839" cy="5562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123776" y="3944051"/>
            <a:ext cx="4058285" cy="737235"/>
          </a:xfrm>
          <a:custGeom>
            <a:avLst/>
            <a:gdLst/>
            <a:ahLst/>
            <a:cxnLst/>
            <a:rect l="l" t="t" r="r" b="b"/>
            <a:pathLst>
              <a:path w="4058284" h="737235">
                <a:moveTo>
                  <a:pt x="2079044" y="0"/>
                </a:moveTo>
                <a:lnTo>
                  <a:pt x="2024543" y="274"/>
                </a:lnTo>
                <a:lnTo>
                  <a:pt x="1861418" y="3257"/>
                </a:lnTo>
                <a:lnTo>
                  <a:pt x="1753281" y="7045"/>
                </a:lnTo>
                <a:lnTo>
                  <a:pt x="1645910" y="12270"/>
                </a:lnTo>
                <a:lnTo>
                  <a:pt x="1539425" y="18941"/>
                </a:lnTo>
                <a:lnTo>
                  <a:pt x="1486811" y="22802"/>
                </a:lnTo>
                <a:lnTo>
                  <a:pt x="1382396" y="31618"/>
                </a:lnTo>
                <a:lnTo>
                  <a:pt x="1279579" y="41870"/>
                </a:lnTo>
                <a:lnTo>
                  <a:pt x="1203796" y="50535"/>
                </a:lnTo>
                <a:lnTo>
                  <a:pt x="1128869" y="59935"/>
                </a:lnTo>
                <a:lnTo>
                  <a:pt x="1031086" y="73769"/>
                </a:lnTo>
                <a:lnTo>
                  <a:pt x="935731" y="89035"/>
                </a:lnTo>
                <a:lnTo>
                  <a:pt x="889039" y="97205"/>
                </a:lnTo>
                <a:lnTo>
                  <a:pt x="843043" y="105732"/>
                </a:lnTo>
                <a:lnTo>
                  <a:pt x="797773" y="114616"/>
                </a:lnTo>
                <a:lnTo>
                  <a:pt x="753259" y="123858"/>
                </a:lnTo>
                <a:lnTo>
                  <a:pt x="709530" y="133458"/>
                </a:lnTo>
                <a:lnTo>
                  <a:pt x="666617" y="143414"/>
                </a:lnTo>
                <a:lnTo>
                  <a:pt x="624548" y="153728"/>
                </a:lnTo>
                <a:lnTo>
                  <a:pt x="583353" y="164398"/>
                </a:lnTo>
                <a:lnTo>
                  <a:pt x="511881" y="184426"/>
                </a:lnTo>
                <a:lnTo>
                  <a:pt x="445101" y="205111"/>
                </a:lnTo>
                <a:lnTo>
                  <a:pt x="383008" y="226410"/>
                </a:lnTo>
                <a:lnTo>
                  <a:pt x="325596" y="248277"/>
                </a:lnTo>
                <a:lnTo>
                  <a:pt x="272860" y="270669"/>
                </a:lnTo>
                <a:lnTo>
                  <a:pt x="224796" y="293541"/>
                </a:lnTo>
                <a:lnTo>
                  <a:pt x="181399" y="316850"/>
                </a:lnTo>
                <a:lnTo>
                  <a:pt x="142663" y="340552"/>
                </a:lnTo>
                <a:lnTo>
                  <a:pt x="108584" y="364602"/>
                </a:lnTo>
                <a:lnTo>
                  <a:pt x="79156" y="388956"/>
                </a:lnTo>
                <a:lnTo>
                  <a:pt x="34237" y="438400"/>
                </a:lnTo>
                <a:lnTo>
                  <a:pt x="7864" y="488533"/>
                </a:lnTo>
                <a:lnTo>
                  <a:pt x="0" y="539001"/>
                </a:lnTo>
                <a:lnTo>
                  <a:pt x="2995" y="564250"/>
                </a:lnTo>
                <a:lnTo>
                  <a:pt x="22817" y="614559"/>
                </a:lnTo>
                <a:lnTo>
                  <a:pt x="61048" y="664322"/>
                </a:lnTo>
                <a:lnTo>
                  <a:pt x="117647" y="713184"/>
                </a:lnTo>
                <a:lnTo>
                  <a:pt x="152823" y="737168"/>
                </a:lnTo>
                <a:lnTo>
                  <a:pt x="119758" y="712493"/>
                </a:lnTo>
                <a:lnTo>
                  <a:pt x="91465" y="687533"/>
                </a:lnTo>
                <a:lnTo>
                  <a:pt x="49208" y="636939"/>
                </a:lnTo>
                <a:lnTo>
                  <a:pt x="26083" y="585751"/>
                </a:lnTo>
                <a:lnTo>
                  <a:pt x="21704" y="560049"/>
                </a:lnTo>
                <a:lnTo>
                  <a:pt x="22120" y="534335"/>
                </a:lnTo>
                <a:lnTo>
                  <a:pt x="37349" y="483057"/>
                </a:lnTo>
                <a:lnTo>
                  <a:pt x="71799" y="432283"/>
                </a:lnTo>
                <a:lnTo>
                  <a:pt x="125502" y="382378"/>
                </a:lnTo>
                <a:lnTo>
                  <a:pt x="159582" y="357865"/>
                </a:lnTo>
                <a:lnTo>
                  <a:pt x="198486" y="333707"/>
                </a:lnTo>
                <a:lnTo>
                  <a:pt x="242219" y="309950"/>
                </a:lnTo>
                <a:lnTo>
                  <a:pt x="290783" y="286638"/>
                </a:lnTo>
                <a:lnTo>
                  <a:pt x="344183" y="263818"/>
                </a:lnTo>
                <a:lnTo>
                  <a:pt x="402422" y="241535"/>
                </a:lnTo>
                <a:lnTo>
                  <a:pt x="465504" y="219835"/>
                </a:lnTo>
                <a:lnTo>
                  <a:pt x="533433" y="198764"/>
                </a:lnTo>
                <a:lnTo>
                  <a:pt x="606213" y="178368"/>
                </a:lnTo>
                <a:lnTo>
                  <a:pt x="647345" y="167698"/>
                </a:lnTo>
                <a:lnTo>
                  <a:pt x="689356" y="157384"/>
                </a:lnTo>
                <a:lnTo>
                  <a:pt x="732216" y="147428"/>
                </a:lnTo>
                <a:lnTo>
                  <a:pt x="775895" y="137828"/>
                </a:lnTo>
                <a:lnTo>
                  <a:pt x="820363" y="128586"/>
                </a:lnTo>
                <a:lnTo>
                  <a:pt x="865591" y="119702"/>
                </a:lnTo>
                <a:lnTo>
                  <a:pt x="911548" y="111175"/>
                </a:lnTo>
                <a:lnTo>
                  <a:pt x="958205" y="103005"/>
                </a:lnTo>
                <a:lnTo>
                  <a:pt x="1053500" y="87739"/>
                </a:lnTo>
                <a:lnTo>
                  <a:pt x="1151237" y="73905"/>
                </a:lnTo>
                <a:lnTo>
                  <a:pt x="1251178" y="61503"/>
                </a:lnTo>
                <a:lnTo>
                  <a:pt x="1353157" y="50528"/>
                </a:lnTo>
                <a:lnTo>
                  <a:pt x="1456717" y="41001"/>
                </a:lnTo>
                <a:lnTo>
                  <a:pt x="1561839" y="32902"/>
                </a:lnTo>
                <a:lnTo>
                  <a:pt x="1668211" y="26240"/>
                </a:lnTo>
                <a:lnTo>
                  <a:pt x="1775595" y="21015"/>
                </a:lnTo>
                <a:lnTo>
                  <a:pt x="1883753" y="17227"/>
                </a:lnTo>
                <a:lnTo>
                  <a:pt x="2046919" y="14244"/>
                </a:lnTo>
                <a:lnTo>
                  <a:pt x="2570123" y="13970"/>
                </a:lnTo>
                <a:lnTo>
                  <a:pt x="2459271" y="8169"/>
                </a:lnTo>
                <a:lnTo>
                  <a:pt x="2351161" y="4032"/>
                </a:lnTo>
                <a:lnTo>
                  <a:pt x="2188058" y="531"/>
                </a:lnTo>
                <a:lnTo>
                  <a:pt x="2079044" y="0"/>
                </a:lnTo>
                <a:close/>
              </a:path>
              <a:path w="4058284" h="737235">
                <a:moveTo>
                  <a:pt x="2570123" y="13970"/>
                </a:moveTo>
                <a:lnTo>
                  <a:pt x="2101436" y="13970"/>
                </a:lnTo>
                <a:lnTo>
                  <a:pt x="2210485" y="14501"/>
                </a:lnTo>
                <a:lnTo>
                  <a:pt x="2373647" y="18002"/>
                </a:lnTo>
                <a:lnTo>
                  <a:pt x="2481799" y="22139"/>
                </a:lnTo>
                <a:lnTo>
                  <a:pt x="2589176" y="27720"/>
                </a:lnTo>
                <a:lnTo>
                  <a:pt x="2695539" y="34745"/>
                </a:lnTo>
                <a:lnTo>
                  <a:pt x="2800650" y="43216"/>
                </a:lnTo>
                <a:lnTo>
                  <a:pt x="2878178" y="50535"/>
                </a:lnTo>
                <a:lnTo>
                  <a:pt x="3006161" y="64498"/>
                </a:lnTo>
                <a:lnTo>
                  <a:pt x="3106085" y="77311"/>
                </a:lnTo>
                <a:lnTo>
                  <a:pt x="3203803" y="91572"/>
                </a:lnTo>
                <a:lnTo>
                  <a:pt x="3299078" y="107284"/>
                </a:lnTo>
                <a:lnTo>
                  <a:pt x="3345724" y="115684"/>
                </a:lnTo>
                <a:lnTo>
                  <a:pt x="3391669" y="124447"/>
                </a:lnTo>
                <a:lnTo>
                  <a:pt x="3436885" y="133572"/>
                </a:lnTo>
                <a:lnTo>
                  <a:pt x="3481341" y="143061"/>
                </a:lnTo>
                <a:lnTo>
                  <a:pt x="3525007" y="152913"/>
                </a:lnTo>
                <a:lnTo>
                  <a:pt x="3567853" y="163128"/>
                </a:lnTo>
                <a:lnTo>
                  <a:pt x="3632054" y="179738"/>
                </a:lnTo>
                <a:lnTo>
                  <a:pt x="3692841" y="196798"/>
                </a:lnTo>
                <a:lnTo>
                  <a:pt x="3750230" y="214300"/>
                </a:lnTo>
                <a:lnTo>
                  <a:pt x="3804235" y="232236"/>
                </a:lnTo>
                <a:lnTo>
                  <a:pt x="3854873" y="250599"/>
                </a:lnTo>
                <a:lnTo>
                  <a:pt x="3902157" y="269381"/>
                </a:lnTo>
                <a:lnTo>
                  <a:pt x="3946105" y="288575"/>
                </a:lnTo>
                <a:lnTo>
                  <a:pt x="3986729" y="308172"/>
                </a:lnTo>
                <a:lnTo>
                  <a:pt x="4024047" y="328166"/>
                </a:lnTo>
                <a:lnTo>
                  <a:pt x="4058073" y="348548"/>
                </a:lnTo>
                <a:lnTo>
                  <a:pt x="4027402" y="328590"/>
                </a:lnTo>
                <a:lnTo>
                  <a:pt x="3993571" y="308912"/>
                </a:lnTo>
                <a:lnTo>
                  <a:pt x="3956568" y="289543"/>
                </a:lnTo>
                <a:lnTo>
                  <a:pt x="3916382" y="270512"/>
                </a:lnTo>
                <a:lnTo>
                  <a:pt x="3873002" y="251848"/>
                </a:lnTo>
                <a:lnTo>
                  <a:pt x="3826416" y="233578"/>
                </a:lnTo>
                <a:lnTo>
                  <a:pt x="3776612" y="215732"/>
                </a:lnTo>
                <a:lnTo>
                  <a:pt x="3723579" y="198339"/>
                </a:lnTo>
                <a:lnTo>
                  <a:pt x="3667306" y="181426"/>
                </a:lnTo>
                <a:lnTo>
                  <a:pt x="3607781" y="165023"/>
                </a:lnTo>
                <a:lnTo>
                  <a:pt x="3544993" y="149158"/>
                </a:lnTo>
                <a:lnTo>
                  <a:pt x="3502148" y="138943"/>
                </a:lnTo>
                <a:lnTo>
                  <a:pt x="3458485" y="129091"/>
                </a:lnTo>
                <a:lnTo>
                  <a:pt x="3414034" y="119602"/>
                </a:lnTo>
                <a:lnTo>
                  <a:pt x="3368826" y="110477"/>
                </a:lnTo>
                <a:lnTo>
                  <a:pt x="3322889" y="101714"/>
                </a:lnTo>
                <a:lnTo>
                  <a:pt x="3276253" y="93314"/>
                </a:lnTo>
                <a:lnTo>
                  <a:pt x="3181004" y="77602"/>
                </a:lnTo>
                <a:lnTo>
                  <a:pt x="3083316" y="63341"/>
                </a:lnTo>
                <a:lnTo>
                  <a:pt x="2983427" y="50528"/>
                </a:lnTo>
                <a:lnTo>
                  <a:pt x="2881574" y="39163"/>
                </a:lnTo>
                <a:lnTo>
                  <a:pt x="2777994" y="29246"/>
                </a:lnTo>
                <a:lnTo>
                  <a:pt x="2672926" y="20775"/>
                </a:lnTo>
                <a:lnTo>
                  <a:pt x="2646474" y="18932"/>
                </a:lnTo>
                <a:lnTo>
                  <a:pt x="2570123" y="13970"/>
                </a:lnTo>
                <a:close/>
              </a:path>
            </a:pathLst>
          </a:custGeom>
          <a:solidFill>
            <a:srgbClr val="FFFFFF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2876550" y="3870959"/>
            <a:ext cx="4819650" cy="1231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096260" y="3928109"/>
            <a:ext cx="4271010" cy="1092200"/>
          </a:xfrm>
          <a:custGeom>
            <a:avLst/>
            <a:gdLst/>
            <a:ahLst/>
            <a:cxnLst/>
            <a:rect l="l" t="t" r="r" b="b"/>
            <a:pathLst>
              <a:path w="4271009" h="1092200">
                <a:moveTo>
                  <a:pt x="2278172" y="1269"/>
                </a:moveTo>
                <a:lnTo>
                  <a:pt x="1991574" y="1269"/>
                </a:lnTo>
                <a:lnTo>
                  <a:pt x="1920861" y="3810"/>
                </a:lnTo>
                <a:lnTo>
                  <a:pt x="1850823" y="5080"/>
                </a:lnTo>
                <a:lnTo>
                  <a:pt x="1781495" y="7619"/>
                </a:lnTo>
                <a:lnTo>
                  <a:pt x="1578147" y="19050"/>
                </a:lnTo>
                <a:lnTo>
                  <a:pt x="1446819" y="29210"/>
                </a:lnTo>
                <a:lnTo>
                  <a:pt x="1256925" y="48260"/>
                </a:lnTo>
                <a:lnTo>
                  <a:pt x="1135497" y="63500"/>
                </a:lnTo>
                <a:lnTo>
                  <a:pt x="961850" y="90169"/>
                </a:lnTo>
                <a:lnTo>
                  <a:pt x="799292" y="120650"/>
                </a:lnTo>
                <a:lnTo>
                  <a:pt x="697578" y="143510"/>
                </a:lnTo>
                <a:lnTo>
                  <a:pt x="601536" y="166369"/>
                </a:lnTo>
                <a:lnTo>
                  <a:pt x="511466" y="191769"/>
                </a:lnTo>
                <a:lnTo>
                  <a:pt x="468763" y="205739"/>
                </a:lnTo>
                <a:lnTo>
                  <a:pt x="427664" y="218439"/>
                </a:lnTo>
                <a:lnTo>
                  <a:pt x="388208" y="232410"/>
                </a:lnTo>
                <a:lnTo>
                  <a:pt x="350430" y="247650"/>
                </a:lnTo>
                <a:lnTo>
                  <a:pt x="314369" y="261619"/>
                </a:lnTo>
                <a:lnTo>
                  <a:pt x="280061" y="276860"/>
                </a:lnTo>
                <a:lnTo>
                  <a:pt x="247544" y="290829"/>
                </a:lnTo>
                <a:lnTo>
                  <a:pt x="188031" y="322579"/>
                </a:lnTo>
                <a:lnTo>
                  <a:pt x="136128" y="354329"/>
                </a:lnTo>
                <a:lnTo>
                  <a:pt x="92132" y="387350"/>
                </a:lnTo>
                <a:lnTo>
                  <a:pt x="56342" y="421639"/>
                </a:lnTo>
                <a:lnTo>
                  <a:pt x="29056" y="455930"/>
                </a:lnTo>
                <a:lnTo>
                  <a:pt x="10572" y="491489"/>
                </a:lnTo>
                <a:lnTo>
                  <a:pt x="0" y="546100"/>
                </a:lnTo>
                <a:lnTo>
                  <a:pt x="1264" y="565150"/>
                </a:lnTo>
                <a:lnTo>
                  <a:pt x="19005" y="619760"/>
                </a:lnTo>
                <a:lnTo>
                  <a:pt x="42080" y="655319"/>
                </a:lnTo>
                <a:lnTo>
                  <a:pt x="73804" y="689610"/>
                </a:lnTo>
                <a:lnTo>
                  <a:pt x="113879" y="722630"/>
                </a:lnTo>
                <a:lnTo>
                  <a:pt x="162005" y="755650"/>
                </a:lnTo>
                <a:lnTo>
                  <a:pt x="217884" y="787400"/>
                </a:lnTo>
                <a:lnTo>
                  <a:pt x="281217" y="817880"/>
                </a:lnTo>
                <a:lnTo>
                  <a:pt x="351704" y="847089"/>
                </a:lnTo>
                <a:lnTo>
                  <a:pt x="389537" y="861060"/>
                </a:lnTo>
                <a:lnTo>
                  <a:pt x="429047" y="875030"/>
                </a:lnTo>
                <a:lnTo>
                  <a:pt x="470196" y="889000"/>
                </a:lnTo>
                <a:lnTo>
                  <a:pt x="512946" y="901700"/>
                </a:lnTo>
                <a:lnTo>
                  <a:pt x="603104" y="927100"/>
                </a:lnTo>
                <a:lnTo>
                  <a:pt x="650436" y="938530"/>
                </a:lnTo>
                <a:lnTo>
                  <a:pt x="699220" y="951230"/>
                </a:lnTo>
                <a:lnTo>
                  <a:pt x="749419" y="962660"/>
                </a:lnTo>
                <a:lnTo>
                  <a:pt x="963617" y="1003300"/>
                </a:lnTo>
                <a:lnTo>
                  <a:pt x="1137292" y="1029969"/>
                </a:lnTo>
                <a:lnTo>
                  <a:pt x="1258717" y="1045210"/>
                </a:lnTo>
                <a:lnTo>
                  <a:pt x="1448570" y="1064260"/>
                </a:lnTo>
                <a:lnTo>
                  <a:pt x="1579847" y="1074420"/>
                </a:lnTo>
                <a:lnTo>
                  <a:pt x="1783077" y="1085850"/>
                </a:lnTo>
                <a:lnTo>
                  <a:pt x="1852354" y="1088389"/>
                </a:lnTo>
                <a:lnTo>
                  <a:pt x="1922337" y="1089660"/>
                </a:lnTo>
                <a:lnTo>
                  <a:pt x="1992987" y="1092200"/>
                </a:lnTo>
                <a:lnTo>
                  <a:pt x="2279441" y="1092200"/>
                </a:lnTo>
                <a:lnTo>
                  <a:pt x="2350161" y="1089660"/>
                </a:lnTo>
                <a:lnTo>
                  <a:pt x="2420210" y="1088389"/>
                </a:lnTo>
                <a:lnTo>
                  <a:pt x="2489550" y="1085850"/>
                </a:lnTo>
                <a:lnTo>
                  <a:pt x="2692947" y="1074420"/>
                </a:lnTo>
                <a:lnTo>
                  <a:pt x="2824317" y="1064260"/>
                </a:lnTo>
                <a:lnTo>
                  <a:pt x="2837177" y="1062989"/>
                </a:lnTo>
                <a:lnTo>
                  <a:pt x="2063722" y="1062989"/>
                </a:lnTo>
                <a:lnTo>
                  <a:pt x="1920842" y="1060450"/>
                </a:lnTo>
                <a:lnTo>
                  <a:pt x="1712051" y="1052830"/>
                </a:lnTo>
                <a:lnTo>
                  <a:pt x="1644100" y="1047750"/>
                </a:lnTo>
                <a:lnTo>
                  <a:pt x="1577044" y="1043939"/>
                </a:lnTo>
                <a:lnTo>
                  <a:pt x="1510925" y="1038860"/>
                </a:lnTo>
                <a:lnTo>
                  <a:pt x="1318621" y="1019810"/>
                </a:lnTo>
                <a:lnTo>
                  <a:pt x="1195891" y="1004569"/>
                </a:lnTo>
                <a:lnTo>
                  <a:pt x="1020866" y="977900"/>
                </a:lnTo>
                <a:lnTo>
                  <a:pt x="857751" y="947419"/>
                </a:lnTo>
                <a:lnTo>
                  <a:pt x="756198" y="924560"/>
                </a:lnTo>
                <a:lnTo>
                  <a:pt x="707707" y="911860"/>
                </a:lnTo>
                <a:lnTo>
                  <a:pt x="660797" y="900430"/>
                </a:lnTo>
                <a:lnTo>
                  <a:pt x="615510" y="887730"/>
                </a:lnTo>
                <a:lnTo>
                  <a:pt x="571891" y="873760"/>
                </a:lnTo>
                <a:lnTo>
                  <a:pt x="529980" y="861060"/>
                </a:lnTo>
                <a:lnTo>
                  <a:pt x="489823" y="847089"/>
                </a:lnTo>
                <a:lnTo>
                  <a:pt x="451461" y="831850"/>
                </a:lnTo>
                <a:lnTo>
                  <a:pt x="414937" y="817880"/>
                </a:lnTo>
                <a:lnTo>
                  <a:pt x="347575" y="787400"/>
                </a:lnTo>
                <a:lnTo>
                  <a:pt x="261393" y="740410"/>
                </a:lnTo>
                <a:lnTo>
                  <a:pt x="214345" y="707389"/>
                </a:lnTo>
                <a:lnTo>
                  <a:pt x="176023" y="673100"/>
                </a:lnTo>
                <a:lnTo>
                  <a:pt x="146771" y="637539"/>
                </a:lnTo>
                <a:lnTo>
                  <a:pt x="126931" y="601980"/>
                </a:lnTo>
                <a:lnTo>
                  <a:pt x="116846" y="565150"/>
                </a:lnTo>
                <a:lnTo>
                  <a:pt x="115569" y="546100"/>
                </a:lnTo>
                <a:lnTo>
                  <a:pt x="116763" y="528319"/>
                </a:lnTo>
                <a:lnTo>
                  <a:pt x="126683" y="491489"/>
                </a:lnTo>
                <a:lnTo>
                  <a:pt x="146360" y="455930"/>
                </a:lnTo>
                <a:lnTo>
                  <a:pt x="175453" y="421639"/>
                </a:lnTo>
                <a:lnTo>
                  <a:pt x="213619" y="387350"/>
                </a:lnTo>
                <a:lnTo>
                  <a:pt x="260517" y="354329"/>
                </a:lnTo>
                <a:lnTo>
                  <a:pt x="315804" y="322579"/>
                </a:lnTo>
                <a:lnTo>
                  <a:pt x="379140" y="292100"/>
                </a:lnTo>
                <a:lnTo>
                  <a:pt x="450181" y="261619"/>
                </a:lnTo>
                <a:lnTo>
                  <a:pt x="488484" y="247650"/>
                </a:lnTo>
                <a:lnTo>
                  <a:pt x="528586" y="233680"/>
                </a:lnTo>
                <a:lnTo>
                  <a:pt x="570443" y="220980"/>
                </a:lnTo>
                <a:lnTo>
                  <a:pt x="614013" y="207010"/>
                </a:lnTo>
                <a:lnTo>
                  <a:pt x="706120" y="181610"/>
                </a:lnTo>
                <a:lnTo>
                  <a:pt x="804564" y="158750"/>
                </a:lnTo>
                <a:lnTo>
                  <a:pt x="856057" y="147319"/>
                </a:lnTo>
                <a:lnTo>
                  <a:pt x="909005" y="137160"/>
                </a:lnTo>
                <a:lnTo>
                  <a:pt x="963367" y="125730"/>
                </a:lnTo>
                <a:lnTo>
                  <a:pt x="1019100" y="116839"/>
                </a:lnTo>
                <a:lnTo>
                  <a:pt x="1076161" y="106680"/>
                </a:lnTo>
                <a:lnTo>
                  <a:pt x="1134507" y="97789"/>
                </a:lnTo>
                <a:lnTo>
                  <a:pt x="1379890" y="67310"/>
                </a:lnTo>
                <a:lnTo>
                  <a:pt x="1444022" y="60960"/>
                </a:lnTo>
                <a:lnTo>
                  <a:pt x="1642418" y="45719"/>
                </a:lnTo>
                <a:lnTo>
                  <a:pt x="1779257" y="38100"/>
                </a:lnTo>
                <a:lnTo>
                  <a:pt x="1919356" y="33019"/>
                </a:lnTo>
                <a:lnTo>
                  <a:pt x="2062373" y="30480"/>
                </a:lnTo>
                <a:lnTo>
                  <a:pt x="2835919" y="30480"/>
                </a:lnTo>
                <a:lnTo>
                  <a:pt x="2823057" y="29210"/>
                </a:lnTo>
                <a:lnTo>
                  <a:pt x="2691682" y="19050"/>
                </a:lnTo>
                <a:lnTo>
                  <a:pt x="2488281" y="7619"/>
                </a:lnTo>
                <a:lnTo>
                  <a:pt x="2418940" y="5080"/>
                </a:lnTo>
                <a:lnTo>
                  <a:pt x="2348891" y="3810"/>
                </a:lnTo>
                <a:lnTo>
                  <a:pt x="2278172" y="1269"/>
                </a:lnTo>
                <a:close/>
              </a:path>
              <a:path w="4271009" h="1092200">
                <a:moveTo>
                  <a:pt x="2835919" y="30480"/>
                </a:moveTo>
                <a:lnTo>
                  <a:pt x="2207366" y="30480"/>
                </a:lnTo>
                <a:lnTo>
                  <a:pt x="2350384" y="33019"/>
                </a:lnTo>
                <a:lnTo>
                  <a:pt x="2559336" y="40639"/>
                </a:lnTo>
                <a:lnTo>
                  <a:pt x="2627330" y="45719"/>
                </a:lnTo>
                <a:lnTo>
                  <a:pt x="2694424" y="49530"/>
                </a:lnTo>
                <a:lnTo>
                  <a:pt x="2760576" y="54610"/>
                </a:lnTo>
                <a:lnTo>
                  <a:pt x="2952954" y="73660"/>
                </a:lnTo>
                <a:lnTo>
                  <a:pt x="3075715" y="88900"/>
                </a:lnTo>
                <a:lnTo>
                  <a:pt x="3250767" y="115569"/>
                </a:lnTo>
                <a:lnTo>
                  <a:pt x="3413891" y="146050"/>
                </a:lnTo>
                <a:lnTo>
                  <a:pt x="3515446" y="168910"/>
                </a:lnTo>
                <a:lnTo>
                  <a:pt x="3563937" y="181610"/>
                </a:lnTo>
                <a:lnTo>
                  <a:pt x="3610847" y="193039"/>
                </a:lnTo>
                <a:lnTo>
                  <a:pt x="3656134" y="205739"/>
                </a:lnTo>
                <a:lnTo>
                  <a:pt x="3699755" y="219710"/>
                </a:lnTo>
                <a:lnTo>
                  <a:pt x="3741667" y="232410"/>
                </a:lnTo>
                <a:lnTo>
                  <a:pt x="3781828" y="246380"/>
                </a:lnTo>
                <a:lnTo>
                  <a:pt x="3820195" y="261619"/>
                </a:lnTo>
                <a:lnTo>
                  <a:pt x="3856725" y="275589"/>
                </a:lnTo>
                <a:lnTo>
                  <a:pt x="3924107" y="306070"/>
                </a:lnTo>
                <a:lnTo>
                  <a:pt x="4010341" y="353060"/>
                </a:lnTo>
                <a:lnTo>
                  <a:pt x="4057442" y="386080"/>
                </a:lnTo>
                <a:lnTo>
                  <a:pt x="4095834" y="420369"/>
                </a:lnTo>
                <a:lnTo>
                  <a:pt x="4125178" y="455930"/>
                </a:lnTo>
                <a:lnTo>
                  <a:pt x="4145131" y="491489"/>
                </a:lnTo>
                <a:lnTo>
                  <a:pt x="4155354" y="528319"/>
                </a:lnTo>
                <a:lnTo>
                  <a:pt x="4156710" y="546100"/>
                </a:lnTo>
                <a:lnTo>
                  <a:pt x="4155435" y="565150"/>
                </a:lnTo>
                <a:lnTo>
                  <a:pt x="4145363" y="601980"/>
                </a:lnTo>
                <a:lnTo>
                  <a:pt x="4125548" y="637539"/>
                </a:lnTo>
                <a:lnTo>
                  <a:pt x="4096330" y="671830"/>
                </a:lnTo>
                <a:lnTo>
                  <a:pt x="4058051" y="706119"/>
                </a:lnTo>
                <a:lnTo>
                  <a:pt x="4011052" y="739139"/>
                </a:lnTo>
                <a:lnTo>
                  <a:pt x="3924949" y="787400"/>
                </a:lnTo>
                <a:lnTo>
                  <a:pt x="3857643" y="816610"/>
                </a:lnTo>
                <a:lnTo>
                  <a:pt x="3821146" y="831850"/>
                </a:lnTo>
                <a:lnTo>
                  <a:pt x="3782811" y="845819"/>
                </a:lnTo>
                <a:lnTo>
                  <a:pt x="3742680" y="859789"/>
                </a:lnTo>
                <a:lnTo>
                  <a:pt x="3700795" y="873760"/>
                </a:lnTo>
                <a:lnTo>
                  <a:pt x="3657200" y="886460"/>
                </a:lnTo>
                <a:lnTo>
                  <a:pt x="3565048" y="911860"/>
                </a:lnTo>
                <a:lnTo>
                  <a:pt x="3516577" y="923289"/>
                </a:lnTo>
                <a:lnTo>
                  <a:pt x="3466566" y="935989"/>
                </a:lnTo>
                <a:lnTo>
                  <a:pt x="3415057" y="946150"/>
                </a:lnTo>
                <a:lnTo>
                  <a:pt x="3362093" y="957580"/>
                </a:lnTo>
                <a:lnTo>
                  <a:pt x="3251973" y="977900"/>
                </a:lnTo>
                <a:lnTo>
                  <a:pt x="3076949" y="1004569"/>
                </a:lnTo>
                <a:lnTo>
                  <a:pt x="2954201" y="1019810"/>
                </a:lnTo>
                <a:lnTo>
                  <a:pt x="2761837" y="1038860"/>
                </a:lnTo>
                <a:lnTo>
                  <a:pt x="2695687" y="1043939"/>
                </a:lnTo>
                <a:lnTo>
                  <a:pt x="2491754" y="1055370"/>
                </a:lnTo>
                <a:lnTo>
                  <a:pt x="2351654" y="1060450"/>
                </a:lnTo>
                <a:lnTo>
                  <a:pt x="2208636" y="1062989"/>
                </a:lnTo>
                <a:lnTo>
                  <a:pt x="2837177" y="1062989"/>
                </a:lnTo>
                <a:lnTo>
                  <a:pt x="3014281" y="1045210"/>
                </a:lnTo>
                <a:lnTo>
                  <a:pt x="3135760" y="1029969"/>
                </a:lnTo>
                <a:lnTo>
                  <a:pt x="3309484" y="1003300"/>
                </a:lnTo>
                <a:lnTo>
                  <a:pt x="3472117" y="972819"/>
                </a:lnTo>
                <a:lnTo>
                  <a:pt x="3622646" y="938530"/>
                </a:lnTo>
                <a:lnTo>
                  <a:pt x="3669959" y="927100"/>
                </a:lnTo>
                <a:lnTo>
                  <a:pt x="3760063" y="901700"/>
                </a:lnTo>
                <a:lnTo>
                  <a:pt x="3802779" y="887730"/>
                </a:lnTo>
                <a:lnTo>
                  <a:pt x="3843889" y="875030"/>
                </a:lnTo>
                <a:lnTo>
                  <a:pt x="3883355" y="861060"/>
                </a:lnTo>
                <a:lnTo>
                  <a:pt x="3921139" y="845819"/>
                </a:lnTo>
                <a:lnTo>
                  <a:pt x="3957204" y="831850"/>
                </a:lnTo>
                <a:lnTo>
                  <a:pt x="3991512" y="816610"/>
                </a:lnTo>
                <a:lnTo>
                  <a:pt x="4024027" y="802639"/>
                </a:lnTo>
                <a:lnTo>
                  <a:pt x="4083524" y="770889"/>
                </a:lnTo>
                <a:lnTo>
                  <a:pt x="4135396" y="739139"/>
                </a:lnTo>
                <a:lnTo>
                  <a:pt x="4179343" y="706119"/>
                </a:lnTo>
                <a:lnTo>
                  <a:pt x="4215067" y="671830"/>
                </a:lnTo>
                <a:lnTo>
                  <a:pt x="4242266" y="637539"/>
                </a:lnTo>
                <a:lnTo>
                  <a:pt x="4260643" y="601980"/>
                </a:lnTo>
                <a:lnTo>
                  <a:pt x="4271010" y="546100"/>
                </a:lnTo>
                <a:lnTo>
                  <a:pt x="4269821" y="528319"/>
                </a:lnTo>
                <a:lnTo>
                  <a:pt x="4252290" y="473710"/>
                </a:lnTo>
                <a:lnTo>
                  <a:pt x="4229339" y="439419"/>
                </a:lnTo>
                <a:lnTo>
                  <a:pt x="4197726" y="405130"/>
                </a:lnTo>
                <a:lnTo>
                  <a:pt x="4157749" y="370839"/>
                </a:lnTo>
                <a:lnTo>
                  <a:pt x="4109708" y="337820"/>
                </a:lnTo>
                <a:lnTo>
                  <a:pt x="4023181" y="290829"/>
                </a:lnTo>
                <a:lnTo>
                  <a:pt x="3990630" y="276860"/>
                </a:lnTo>
                <a:lnTo>
                  <a:pt x="3956288" y="261619"/>
                </a:lnTo>
                <a:lnTo>
                  <a:pt x="3920191" y="247650"/>
                </a:lnTo>
                <a:lnTo>
                  <a:pt x="3882376" y="232410"/>
                </a:lnTo>
                <a:lnTo>
                  <a:pt x="3842883" y="218439"/>
                </a:lnTo>
                <a:lnTo>
                  <a:pt x="3801746" y="205739"/>
                </a:lnTo>
                <a:lnTo>
                  <a:pt x="3759005" y="191769"/>
                </a:lnTo>
                <a:lnTo>
                  <a:pt x="3668857" y="166369"/>
                </a:lnTo>
                <a:lnTo>
                  <a:pt x="3572738" y="143510"/>
                </a:lnTo>
                <a:lnTo>
                  <a:pt x="3470947" y="120650"/>
                </a:lnTo>
                <a:lnTo>
                  <a:pt x="3308277" y="90169"/>
                </a:lnTo>
                <a:lnTo>
                  <a:pt x="3134526" y="63500"/>
                </a:lnTo>
                <a:lnTo>
                  <a:pt x="3013035" y="48260"/>
                </a:lnTo>
                <a:lnTo>
                  <a:pt x="2835919" y="30480"/>
                </a:lnTo>
                <a:close/>
              </a:path>
              <a:path w="4271009" h="1092200">
                <a:moveTo>
                  <a:pt x="2134869" y="0"/>
                </a:moveTo>
                <a:lnTo>
                  <a:pt x="2062922" y="1269"/>
                </a:lnTo>
                <a:lnTo>
                  <a:pt x="2206818" y="1269"/>
                </a:lnTo>
                <a:lnTo>
                  <a:pt x="21348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 txBox="1"/>
          <p:nvPr/>
        </p:nvSpPr>
        <p:spPr>
          <a:xfrm>
            <a:off x="3905250" y="4099559"/>
            <a:ext cx="2710815" cy="59817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980440">
              <a:lnSpc>
                <a:spcPts val="1100"/>
              </a:lnSpc>
              <a:spcBef>
                <a:spcPts val="219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AFFICHAGE 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INFORMATIONS( LED,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POSITION</a:t>
            </a:r>
            <a:r>
              <a:rPr sz="10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ACTUELLE)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ts val="1035"/>
              </a:lnSpc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VLOCK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ON/OFF</a:t>
            </a:r>
            <a:endParaRPr sz="1000">
              <a:latin typeface="Arial"/>
              <a:cs typeface="Arial"/>
            </a:endParaRPr>
          </a:p>
          <a:p>
            <a:pPr marL="1270" algn="ctr">
              <a:lnSpc>
                <a:spcPts val="1155"/>
              </a:lnSpc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NIVEAU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CHARGE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6" name="object 286"/>
          <p:cNvSpPr/>
          <p:nvPr/>
        </p:nvSpPr>
        <p:spPr>
          <a:xfrm>
            <a:off x="349250" y="3747770"/>
            <a:ext cx="2070100" cy="53721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84809" y="3764279"/>
            <a:ext cx="1908810" cy="464820"/>
          </a:xfrm>
          <a:custGeom>
            <a:avLst/>
            <a:gdLst/>
            <a:ahLst/>
            <a:cxnLst/>
            <a:rect l="l" t="t" r="r" b="b"/>
            <a:pathLst>
              <a:path w="1908810" h="464820">
                <a:moveTo>
                  <a:pt x="1779270" y="0"/>
                </a:moveTo>
                <a:lnTo>
                  <a:pt x="129539" y="0"/>
                </a:lnTo>
                <a:lnTo>
                  <a:pt x="78759" y="4663"/>
                </a:lnTo>
                <a:lnTo>
                  <a:pt x="37623" y="17303"/>
                </a:lnTo>
                <a:lnTo>
                  <a:pt x="10060" y="35897"/>
                </a:lnTo>
                <a:lnTo>
                  <a:pt x="0" y="58420"/>
                </a:lnTo>
                <a:lnTo>
                  <a:pt x="0" y="405130"/>
                </a:lnTo>
                <a:lnTo>
                  <a:pt x="10060" y="428386"/>
                </a:lnTo>
                <a:lnTo>
                  <a:pt x="37623" y="447357"/>
                </a:lnTo>
                <a:lnTo>
                  <a:pt x="78759" y="460136"/>
                </a:lnTo>
                <a:lnTo>
                  <a:pt x="129539" y="464820"/>
                </a:lnTo>
                <a:lnTo>
                  <a:pt x="1779270" y="464820"/>
                </a:lnTo>
                <a:lnTo>
                  <a:pt x="1829514" y="460136"/>
                </a:lnTo>
                <a:lnTo>
                  <a:pt x="1870709" y="447357"/>
                </a:lnTo>
                <a:lnTo>
                  <a:pt x="1898570" y="428386"/>
                </a:lnTo>
                <a:lnTo>
                  <a:pt x="1908809" y="405130"/>
                </a:lnTo>
                <a:lnTo>
                  <a:pt x="1908809" y="58420"/>
                </a:lnTo>
                <a:lnTo>
                  <a:pt x="1898570" y="35897"/>
                </a:lnTo>
                <a:lnTo>
                  <a:pt x="1870709" y="17303"/>
                </a:lnTo>
                <a:lnTo>
                  <a:pt x="1829514" y="4663"/>
                </a:lnTo>
                <a:lnTo>
                  <a:pt x="1779270" y="0"/>
                </a:lnTo>
                <a:close/>
              </a:path>
            </a:pathLst>
          </a:custGeom>
          <a:solidFill>
            <a:srgbClr val="397B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417830" y="3779520"/>
            <a:ext cx="1842770" cy="433070"/>
          </a:xfrm>
          <a:custGeom>
            <a:avLst/>
            <a:gdLst/>
            <a:ahLst/>
            <a:cxnLst/>
            <a:rect l="l" t="t" r="r" b="b"/>
            <a:pathLst>
              <a:path w="1842770" h="433070">
                <a:moveTo>
                  <a:pt x="1746250" y="0"/>
                </a:moveTo>
                <a:lnTo>
                  <a:pt x="96520" y="0"/>
                </a:lnTo>
                <a:lnTo>
                  <a:pt x="58935" y="3353"/>
                </a:lnTo>
                <a:lnTo>
                  <a:pt x="28257" y="12541"/>
                </a:lnTo>
                <a:lnTo>
                  <a:pt x="7580" y="26253"/>
                </a:lnTo>
                <a:lnTo>
                  <a:pt x="0" y="43179"/>
                </a:lnTo>
                <a:lnTo>
                  <a:pt x="0" y="389889"/>
                </a:lnTo>
                <a:lnTo>
                  <a:pt x="7580" y="406816"/>
                </a:lnTo>
                <a:lnTo>
                  <a:pt x="28257" y="420528"/>
                </a:lnTo>
                <a:lnTo>
                  <a:pt x="58935" y="429716"/>
                </a:lnTo>
                <a:lnTo>
                  <a:pt x="96520" y="433069"/>
                </a:lnTo>
                <a:lnTo>
                  <a:pt x="1746250" y="433069"/>
                </a:lnTo>
                <a:lnTo>
                  <a:pt x="1783834" y="429716"/>
                </a:lnTo>
                <a:lnTo>
                  <a:pt x="1814512" y="420528"/>
                </a:lnTo>
                <a:lnTo>
                  <a:pt x="1835189" y="406816"/>
                </a:lnTo>
                <a:lnTo>
                  <a:pt x="1842770" y="389889"/>
                </a:lnTo>
                <a:lnTo>
                  <a:pt x="1842770" y="43179"/>
                </a:lnTo>
                <a:lnTo>
                  <a:pt x="1835189" y="26253"/>
                </a:lnTo>
                <a:lnTo>
                  <a:pt x="1814512" y="12541"/>
                </a:lnTo>
                <a:lnTo>
                  <a:pt x="1783834" y="3353"/>
                </a:lnTo>
                <a:lnTo>
                  <a:pt x="17462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17830" y="3779520"/>
            <a:ext cx="1842770" cy="433070"/>
          </a:xfrm>
          <a:custGeom>
            <a:avLst/>
            <a:gdLst/>
            <a:ahLst/>
            <a:cxnLst/>
            <a:rect l="l" t="t" r="r" b="b"/>
            <a:pathLst>
              <a:path w="1842770" h="433070">
                <a:moveTo>
                  <a:pt x="0" y="391159"/>
                </a:moveTo>
                <a:lnTo>
                  <a:pt x="36829" y="424179"/>
                </a:lnTo>
                <a:lnTo>
                  <a:pt x="87629" y="433069"/>
                </a:lnTo>
                <a:lnTo>
                  <a:pt x="0" y="391159"/>
                </a:lnTo>
                <a:close/>
              </a:path>
              <a:path w="1842770" h="433070">
                <a:moveTo>
                  <a:pt x="0" y="359409"/>
                </a:moveTo>
                <a:lnTo>
                  <a:pt x="0" y="374650"/>
                </a:lnTo>
                <a:lnTo>
                  <a:pt x="121920" y="433069"/>
                </a:lnTo>
                <a:lnTo>
                  <a:pt x="153670" y="433069"/>
                </a:lnTo>
                <a:lnTo>
                  <a:pt x="0" y="359409"/>
                </a:lnTo>
                <a:close/>
              </a:path>
              <a:path w="1842770" h="433070">
                <a:moveTo>
                  <a:pt x="0" y="326389"/>
                </a:moveTo>
                <a:lnTo>
                  <a:pt x="0" y="342900"/>
                </a:lnTo>
                <a:lnTo>
                  <a:pt x="189229" y="433069"/>
                </a:lnTo>
                <a:lnTo>
                  <a:pt x="220979" y="433069"/>
                </a:lnTo>
                <a:lnTo>
                  <a:pt x="0" y="326389"/>
                </a:lnTo>
                <a:close/>
              </a:path>
              <a:path w="1842770" h="433070">
                <a:moveTo>
                  <a:pt x="0" y="294639"/>
                </a:moveTo>
                <a:lnTo>
                  <a:pt x="0" y="309879"/>
                </a:lnTo>
                <a:lnTo>
                  <a:pt x="255270" y="433069"/>
                </a:lnTo>
                <a:lnTo>
                  <a:pt x="287020" y="433069"/>
                </a:lnTo>
                <a:lnTo>
                  <a:pt x="0" y="294639"/>
                </a:lnTo>
                <a:close/>
              </a:path>
              <a:path w="1842770" h="433070">
                <a:moveTo>
                  <a:pt x="0" y="261619"/>
                </a:moveTo>
                <a:lnTo>
                  <a:pt x="0" y="276859"/>
                </a:lnTo>
                <a:lnTo>
                  <a:pt x="323850" y="433069"/>
                </a:lnTo>
                <a:lnTo>
                  <a:pt x="355600" y="433069"/>
                </a:lnTo>
                <a:lnTo>
                  <a:pt x="0" y="261619"/>
                </a:lnTo>
                <a:close/>
              </a:path>
              <a:path w="1842770" h="433070">
                <a:moveTo>
                  <a:pt x="0" y="229869"/>
                </a:moveTo>
                <a:lnTo>
                  <a:pt x="0" y="245109"/>
                </a:lnTo>
                <a:lnTo>
                  <a:pt x="389890" y="433069"/>
                </a:lnTo>
                <a:lnTo>
                  <a:pt x="421639" y="433069"/>
                </a:lnTo>
                <a:lnTo>
                  <a:pt x="0" y="229869"/>
                </a:lnTo>
                <a:close/>
              </a:path>
              <a:path w="1842770" h="433070">
                <a:moveTo>
                  <a:pt x="0" y="198119"/>
                </a:moveTo>
                <a:lnTo>
                  <a:pt x="0" y="213359"/>
                </a:lnTo>
                <a:lnTo>
                  <a:pt x="455930" y="433069"/>
                </a:lnTo>
                <a:lnTo>
                  <a:pt x="487680" y="433069"/>
                </a:lnTo>
                <a:lnTo>
                  <a:pt x="0" y="198119"/>
                </a:lnTo>
                <a:close/>
              </a:path>
              <a:path w="1842770" h="433070">
                <a:moveTo>
                  <a:pt x="0" y="165100"/>
                </a:moveTo>
                <a:lnTo>
                  <a:pt x="0" y="181609"/>
                </a:lnTo>
                <a:lnTo>
                  <a:pt x="521970" y="433069"/>
                </a:lnTo>
                <a:lnTo>
                  <a:pt x="553720" y="433069"/>
                </a:lnTo>
                <a:lnTo>
                  <a:pt x="0" y="165100"/>
                </a:lnTo>
                <a:close/>
              </a:path>
              <a:path w="1842770" h="433070">
                <a:moveTo>
                  <a:pt x="0" y="133350"/>
                </a:moveTo>
                <a:lnTo>
                  <a:pt x="0" y="148589"/>
                </a:lnTo>
                <a:lnTo>
                  <a:pt x="589280" y="433069"/>
                </a:lnTo>
                <a:lnTo>
                  <a:pt x="619760" y="433069"/>
                </a:lnTo>
                <a:lnTo>
                  <a:pt x="0" y="133350"/>
                </a:lnTo>
                <a:close/>
              </a:path>
              <a:path w="1842770" h="433070">
                <a:moveTo>
                  <a:pt x="0" y="101600"/>
                </a:moveTo>
                <a:lnTo>
                  <a:pt x="0" y="116839"/>
                </a:lnTo>
                <a:lnTo>
                  <a:pt x="655320" y="433069"/>
                </a:lnTo>
                <a:lnTo>
                  <a:pt x="687070" y="433069"/>
                </a:lnTo>
                <a:lnTo>
                  <a:pt x="0" y="101600"/>
                </a:lnTo>
                <a:close/>
              </a:path>
              <a:path w="1842770" h="433070">
                <a:moveTo>
                  <a:pt x="0" y="68579"/>
                </a:moveTo>
                <a:lnTo>
                  <a:pt x="0" y="83819"/>
                </a:lnTo>
                <a:lnTo>
                  <a:pt x="723900" y="433069"/>
                </a:lnTo>
                <a:lnTo>
                  <a:pt x="754380" y="433069"/>
                </a:lnTo>
                <a:lnTo>
                  <a:pt x="0" y="68579"/>
                </a:lnTo>
                <a:close/>
              </a:path>
              <a:path w="1842770" h="433070">
                <a:moveTo>
                  <a:pt x="1270" y="36829"/>
                </a:moveTo>
                <a:lnTo>
                  <a:pt x="0" y="39369"/>
                </a:lnTo>
                <a:lnTo>
                  <a:pt x="0" y="52069"/>
                </a:lnTo>
                <a:lnTo>
                  <a:pt x="789940" y="433069"/>
                </a:lnTo>
                <a:lnTo>
                  <a:pt x="820419" y="433069"/>
                </a:lnTo>
                <a:lnTo>
                  <a:pt x="1270" y="36829"/>
                </a:lnTo>
                <a:close/>
              </a:path>
              <a:path w="1842770" h="433070">
                <a:moveTo>
                  <a:pt x="22860" y="15239"/>
                </a:moveTo>
                <a:lnTo>
                  <a:pt x="17779" y="19050"/>
                </a:lnTo>
                <a:lnTo>
                  <a:pt x="10160" y="24129"/>
                </a:lnTo>
                <a:lnTo>
                  <a:pt x="855980" y="433069"/>
                </a:lnTo>
                <a:lnTo>
                  <a:pt x="887730" y="433069"/>
                </a:lnTo>
                <a:lnTo>
                  <a:pt x="22860" y="15239"/>
                </a:lnTo>
                <a:close/>
              </a:path>
              <a:path w="1842770" h="433070">
                <a:moveTo>
                  <a:pt x="62229" y="2539"/>
                </a:moveTo>
                <a:lnTo>
                  <a:pt x="54609" y="3810"/>
                </a:lnTo>
                <a:lnTo>
                  <a:pt x="48260" y="6350"/>
                </a:lnTo>
                <a:lnTo>
                  <a:pt x="41910" y="7619"/>
                </a:lnTo>
                <a:lnTo>
                  <a:pt x="922019" y="433069"/>
                </a:lnTo>
                <a:lnTo>
                  <a:pt x="953769" y="433069"/>
                </a:lnTo>
                <a:lnTo>
                  <a:pt x="62229" y="2539"/>
                </a:lnTo>
                <a:close/>
              </a:path>
              <a:path w="1842770" h="433070">
                <a:moveTo>
                  <a:pt x="123190" y="0"/>
                </a:moveTo>
                <a:lnTo>
                  <a:pt x="91440" y="0"/>
                </a:lnTo>
                <a:lnTo>
                  <a:pt x="988059" y="433069"/>
                </a:lnTo>
                <a:lnTo>
                  <a:pt x="1019810" y="433069"/>
                </a:lnTo>
                <a:lnTo>
                  <a:pt x="123190" y="0"/>
                </a:lnTo>
                <a:close/>
              </a:path>
              <a:path w="1842770" h="433070">
                <a:moveTo>
                  <a:pt x="189229" y="0"/>
                </a:moveTo>
                <a:lnTo>
                  <a:pt x="157479" y="0"/>
                </a:lnTo>
                <a:lnTo>
                  <a:pt x="1054100" y="433069"/>
                </a:lnTo>
                <a:lnTo>
                  <a:pt x="1085850" y="433069"/>
                </a:lnTo>
                <a:lnTo>
                  <a:pt x="189229" y="0"/>
                </a:lnTo>
                <a:close/>
              </a:path>
              <a:path w="1842770" h="433070">
                <a:moveTo>
                  <a:pt x="261620" y="0"/>
                </a:moveTo>
                <a:lnTo>
                  <a:pt x="231140" y="0"/>
                </a:lnTo>
                <a:lnTo>
                  <a:pt x="1127759" y="433069"/>
                </a:lnTo>
                <a:lnTo>
                  <a:pt x="1159510" y="433069"/>
                </a:lnTo>
                <a:lnTo>
                  <a:pt x="261620" y="0"/>
                </a:lnTo>
                <a:close/>
              </a:path>
              <a:path w="1842770" h="433070">
                <a:moveTo>
                  <a:pt x="328930" y="0"/>
                </a:moveTo>
                <a:lnTo>
                  <a:pt x="297180" y="0"/>
                </a:lnTo>
                <a:lnTo>
                  <a:pt x="1193800" y="433069"/>
                </a:lnTo>
                <a:lnTo>
                  <a:pt x="1225550" y="433069"/>
                </a:lnTo>
                <a:lnTo>
                  <a:pt x="328930" y="0"/>
                </a:lnTo>
                <a:close/>
              </a:path>
              <a:path w="1842770" h="433070">
                <a:moveTo>
                  <a:pt x="394970" y="0"/>
                </a:moveTo>
                <a:lnTo>
                  <a:pt x="363220" y="0"/>
                </a:lnTo>
                <a:lnTo>
                  <a:pt x="1259839" y="433069"/>
                </a:lnTo>
                <a:lnTo>
                  <a:pt x="1291589" y="433069"/>
                </a:lnTo>
                <a:lnTo>
                  <a:pt x="394970" y="0"/>
                </a:lnTo>
                <a:close/>
              </a:path>
              <a:path w="1842770" h="433070">
                <a:moveTo>
                  <a:pt x="461010" y="0"/>
                </a:moveTo>
                <a:lnTo>
                  <a:pt x="429260" y="0"/>
                </a:lnTo>
                <a:lnTo>
                  <a:pt x="1325880" y="433069"/>
                </a:lnTo>
                <a:lnTo>
                  <a:pt x="1357630" y="433069"/>
                </a:lnTo>
                <a:lnTo>
                  <a:pt x="461010" y="0"/>
                </a:lnTo>
                <a:close/>
              </a:path>
              <a:path w="1842770" h="433070">
                <a:moveTo>
                  <a:pt x="527050" y="0"/>
                </a:moveTo>
                <a:lnTo>
                  <a:pt x="495300" y="0"/>
                </a:lnTo>
                <a:lnTo>
                  <a:pt x="1393189" y="433069"/>
                </a:lnTo>
                <a:lnTo>
                  <a:pt x="1423670" y="433069"/>
                </a:lnTo>
                <a:lnTo>
                  <a:pt x="527050" y="0"/>
                </a:lnTo>
                <a:close/>
              </a:path>
              <a:path w="1842770" h="433070">
                <a:moveTo>
                  <a:pt x="594360" y="0"/>
                </a:moveTo>
                <a:lnTo>
                  <a:pt x="562610" y="0"/>
                </a:lnTo>
                <a:lnTo>
                  <a:pt x="1459230" y="433069"/>
                </a:lnTo>
                <a:lnTo>
                  <a:pt x="1489709" y="433069"/>
                </a:lnTo>
                <a:lnTo>
                  <a:pt x="594360" y="0"/>
                </a:lnTo>
                <a:close/>
              </a:path>
              <a:path w="1842770" h="433070">
                <a:moveTo>
                  <a:pt x="661670" y="0"/>
                </a:moveTo>
                <a:lnTo>
                  <a:pt x="629920" y="0"/>
                </a:lnTo>
                <a:lnTo>
                  <a:pt x="1527809" y="433069"/>
                </a:lnTo>
                <a:lnTo>
                  <a:pt x="1558289" y="433069"/>
                </a:lnTo>
                <a:lnTo>
                  <a:pt x="661670" y="0"/>
                </a:lnTo>
                <a:close/>
              </a:path>
              <a:path w="1842770" h="433070">
                <a:moveTo>
                  <a:pt x="728980" y="0"/>
                </a:moveTo>
                <a:lnTo>
                  <a:pt x="697230" y="0"/>
                </a:lnTo>
                <a:lnTo>
                  <a:pt x="1593850" y="433069"/>
                </a:lnTo>
                <a:lnTo>
                  <a:pt x="1624330" y="433069"/>
                </a:lnTo>
                <a:lnTo>
                  <a:pt x="728980" y="0"/>
                </a:lnTo>
                <a:close/>
              </a:path>
              <a:path w="1842770" h="433070">
                <a:moveTo>
                  <a:pt x="795020" y="0"/>
                </a:moveTo>
                <a:lnTo>
                  <a:pt x="763270" y="0"/>
                </a:lnTo>
                <a:lnTo>
                  <a:pt x="1659889" y="433069"/>
                </a:lnTo>
                <a:lnTo>
                  <a:pt x="1691639" y="433069"/>
                </a:lnTo>
                <a:lnTo>
                  <a:pt x="795020" y="0"/>
                </a:lnTo>
                <a:close/>
              </a:path>
              <a:path w="1842770" h="433070">
                <a:moveTo>
                  <a:pt x="861060" y="0"/>
                </a:moveTo>
                <a:lnTo>
                  <a:pt x="829310" y="0"/>
                </a:lnTo>
                <a:lnTo>
                  <a:pt x="1725930" y="433069"/>
                </a:lnTo>
                <a:lnTo>
                  <a:pt x="1756409" y="433069"/>
                </a:lnTo>
                <a:lnTo>
                  <a:pt x="861060" y="0"/>
                </a:lnTo>
                <a:close/>
              </a:path>
              <a:path w="1842770" h="433070">
                <a:moveTo>
                  <a:pt x="927100" y="0"/>
                </a:moveTo>
                <a:lnTo>
                  <a:pt x="895350" y="0"/>
                </a:lnTo>
                <a:lnTo>
                  <a:pt x="1784350" y="430529"/>
                </a:lnTo>
                <a:lnTo>
                  <a:pt x="1789430" y="429259"/>
                </a:lnTo>
                <a:lnTo>
                  <a:pt x="1793239" y="427989"/>
                </a:lnTo>
                <a:lnTo>
                  <a:pt x="1798320" y="426719"/>
                </a:lnTo>
                <a:lnTo>
                  <a:pt x="1804670" y="424179"/>
                </a:lnTo>
                <a:lnTo>
                  <a:pt x="927100" y="0"/>
                </a:lnTo>
                <a:close/>
              </a:path>
              <a:path w="1842770" h="433070">
                <a:moveTo>
                  <a:pt x="993139" y="0"/>
                </a:moveTo>
                <a:lnTo>
                  <a:pt x="961389" y="0"/>
                </a:lnTo>
                <a:lnTo>
                  <a:pt x="1822450" y="416559"/>
                </a:lnTo>
                <a:lnTo>
                  <a:pt x="1823720" y="415289"/>
                </a:lnTo>
                <a:lnTo>
                  <a:pt x="1828800" y="412750"/>
                </a:lnTo>
                <a:lnTo>
                  <a:pt x="1835150" y="406400"/>
                </a:lnTo>
                <a:lnTo>
                  <a:pt x="993139" y="0"/>
                </a:lnTo>
                <a:close/>
              </a:path>
              <a:path w="1842770" h="433070">
                <a:moveTo>
                  <a:pt x="1056639" y="0"/>
                </a:moveTo>
                <a:lnTo>
                  <a:pt x="1024889" y="0"/>
                </a:lnTo>
                <a:lnTo>
                  <a:pt x="1841500" y="394969"/>
                </a:lnTo>
                <a:lnTo>
                  <a:pt x="1842770" y="393700"/>
                </a:lnTo>
                <a:lnTo>
                  <a:pt x="1842770" y="379729"/>
                </a:lnTo>
                <a:lnTo>
                  <a:pt x="1056639" y="0"/>
                </a:lnTo>
                <a:close/>
              </a:path>
              <a:path w="1842770" h="433070">
                <a:moveTo>
                  <a:pt x="1122680" y="0"/>
                </a:moveTo>
                <a:lnTo>
                  <a:pt x="1090930" y="0"/>
                </a:lnTo>
                <a:lnTo>
                  <a:pt x="1842770" y="363219"/>
                </a:lnTo>
                <a:lnTo>
                  <a:pt x="1842770" y="347979"/>
                </a:lnTo>
                <a:lnTo>
                  <a:pt x="1122680" y="0"/>
                </a:lnTo>
                <a:close/>
              </a:path>
              <a:path w="1842770" h="433070">
                <a:moveTo>
                  <a:pt x="1188720" y="0"/>
                </a:moveTo>
                <a:lnTo>
                  <a:pt x="1156970" y="0"/>
                </a:lnTo>
                <a:lnTo>
                  <a:pt x="1842770" y="331469"/>
                </a:lnTo>
                <a:lnTo>
                  <a:pt x="1842770" y="316229"/>
                </a:lnTo>
                <a:lnTo>
                  <a:pt x="1188720" y="0"/>
                </a:lnTo>
                <a:close/>
              </a:path>
              <a:path w="1842770" h="433070">
                <a:moveTo>
                  <a:pt x="1254759" y="0"/>
                </a:moveTo>
                <a:lnTo>
                  <a:pt x="1224280" y="0"/>
                </a:lnTo>
                <a:lnTo>
                  <a:pt x="1842770" y="299719"/>
                </a:lnTo>
                <a:lnTo>
                  <a:pt x="1842770" y="284479"/>
                </a:lnTo>
                <a:lnTo>
                  <a:pt x="1254759" y="0"/>
                </a:lnTo>
                <a:close/>
              </a:path>
              <a:path w="1842770" h="433070">
                <a:moveTo>
                  <a:pt x="1320800" y="0"/>
                </a:moveTo>
                <a:lnTo>
                  <a:pt x="1290320" y="0"/>
                </a:lnTo>
                <a:lnTo>
                  <a:pt x="1842770" y="266700"/>
                </a:lnTo>
                <a:lnTo>
                  <a:pt x="1842770" y="251459"/>
                </a:lnTo>
                <a:lnTo>
                  <a:pt x="1320800" y="0"/>
                </a:lnTo>
                <a:close/>
              </a:path>
              <a:path w="1842770" h="433070">
                <a:moveTo>
                  <a:pt x="1388109" y="0"/>
                </a:moveTo>
                <a:lnTo>
                  <a:pt x="1356359" y="0"/>
                </a:lnTo>
                <a:lnTo>
                  <a:pt x="1842770" y="234950"/>
                </a:lnTo>
                <a:lnTo>
                  <a:pt x="1842770" y="219709"/>
                </a:lnTo>
                <a:lnTo>
                  <a:pt x="1388109" y="0"/>
                </a:lnTo>
                <a:close/>
              </a:path>
              <a:path w="1842770" h="433070">
                <a:moveTo>
                  <a:pt x="1455420" y="0"/>
                </a:moveTo>
                <a:lnTo>
                  <a:pt x="1424939" y="0"/>
                </a:lnTo>
                <a:lnTo>
                  <a:pt x="1842770" y="201929"/>
                </a:lnTo>
                <a:lnTo>
                  <a:pt x="1842770" y="186689"/>
                </a:lnTo>
                <a:lnTo>
                  <a:pt x="1455420" y="0"/>
                </a:lnTo>
                <a:close/>
              </a:path>
              <a:path w="1842770" h="433070">
                <a:moveTo>
                  <a:pt x="1522730" y="0"/>
                </a:moveTo>
                <a:lnTo>
                  <a:pt x="1490980" y="0"/>
                </a:lnTo>
                <a:lnTo>
                  <a:pt x="1842770" y="170179"/>
                </a:lnTo>
                <a:lnTo>
                  <a:pt x="1842770" y="154939"/>
                </a:lnTo>
                <a:lnTo>
                  <a:pt x="1522730" y="0"/>
                </a:lnTo>
                <a:close/>
              </a:path>
              <a:path w="1842770" h="433070">
                <a:moveTo>
                  <a:pt x="1588770" y="0"/>
                </a:moveTo>
                <a:lnTo>
                  <a:pt x="1557020" y="0"/>
                </a:lnTo>
                <a:lnTo>
                  <a:pt x="1842770" y="138429"/>
                </a:lnTo>
                <a:lnTo>
                  <a:pt x="1842770" y="123189"/>
                </a:lnTo>
                <a:lnTo>
                  <a:pt x="1588770" y="0"/>
                </a:lnTo>
                <a:close/>
              </a:path>
              <a:path w="1842770" h="433070">
                <a:moveTo>
                  <a:pt x="1654809" y="0"/>
                </a:moveTo>
                <a:lnTo>
                  <a:pt x="1623059" y="0"/>
                </a:lnTo>
                <a:lnTo>
                  <a:pt x="1842770" y="105409"/>
                </a:lnTo>
                <a:lnTo>
                  <a:pt x="1842770" y="91439"/>
                </a:lnTo>
                <a:lnTo>
                  <a:pt x="1654809" y="0"/>
                </a:lnTo>
                <a:close/>
              </a:path>
              <a:path w="1842770" h="433070">
                <a:moveTo>
                  <a:pt x="1720850" y="0"/>
                </a:moveTo>
                <a:lnTo>
                  <a:pt x="1689100" y="0"/>
                </a:lnTo>
                <a:lnTo>
                  <a:pt x="1842770" y="73659"/>
                </a:lnTo>
                <a:lnTo>
                  <a:pt x="1842770" y="58419"/>
                </a:lnTo>
                <a:lnTo>
                  <a:pt x="1720850" y="0"/>
                </a:lnTo>
                <a:close/>
              </a:path>
              <a:path w="1842770" h="433070">
                <a:moveTo>
                  <a:pt x="1756409" y="0"/>
                </a:moveTo>
                <a:lnTo>
                  <a:pt x="1842770" y="41909"/>
                </a:lnTo>
                <a:lnTo>
                  <a:pt x="1840646" y="34547"/>
                </a:lnTo>
                <a:lnTo>
                  <a:pt x="1836261" y="27781"/>
                </a:lnTo>
                <a:lnTo>
                  <a:pt x="1800165" y="7143"/>
                </a:lnTo>
                <a:lnTo>
                  <a:pt x="1756409" y="0"/>
                </a:lnTo>
                <a:close/>
              </a:path>
            </a:pathLst>
          </a:custGeom>
          <a:solidFill>
            <a:srgbClr val="CCCC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 txBox="1"/>
          <p:nvPr/>
        </p:nvSpPr>
        <p:spPr>
          <a:xfrm>
            <a:off x="725169" y="3853179"/>
            <a:ext cx="1317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Consultateur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1" name="object 291"/>
          <p:cNvSpPr/>
          <p:nvPr/>
        </p:nvSpPr>
        <p:spPr>
          <a:xfrm>
            <a:off x="2086610" y="730250"/>
            <a:ext cx="2070100" cy="53721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2122170" y="746759"/>
            <a:ext cx="1908810" cy="464820"/>
          </a:xfrm>
          <a:custGeom>
            <a:avLst/>
            <a:gdLst/>
            <a:ahLst/>
            <a:cxnLst/>
            <a:rect l="l" t="t" r="r" b="b"/>
            <a:pathLst>
              <a:path w="1908810" h="464819">
                <a:moveTo>
                  <a:pt x="1779270" y="0"/>
                </a:moveTo>
                <a:lnTo>
                  <a:pt x="129540" y="0"/>
                </a:lnTo>
                <a:lnTo>
                  <a:pt x="78759" y="4663"/>
                </a:lnTo>
                <a:lnTo>
                  <a:pt x="37623" y="17303"/>
                </a:lnTo>
                <a:lnTo>
                  <a:pt x="10060" y="35897"/>
                </a:lnTo>
                <a:lnTo>
                  <a:pt x="0" y="58420"/>
                </a:lnTo>
                <a:lnTo>
                  <a:pt x="0" y="405130"/>
                </a:lnTo>
                <a:lnTo>
                  <a:pt x="10060" y="428386"/>
                </a:lnTo>
                <a:lnTo>
                  <a:pt x="37623" y="447357"/>
                </a:lnTo>
                <a:lnTo>
                  <a:pt x="78759" y="460136"/>
                </a:lnTo>
                <a:lnTo>
                  <a:pt x="129540" y="464820"/>
                </a:lnTo>
                <a:lnTo>
                  <a:pt x="1779270" y="464820"/>
                </a:lnTo>
                <a:lnTo>
                  <a:pt x="1829514" y="460136"/>
                </a:lnTo>
                <a:lnTo>
                  <a:pt x="1870709" y="447357"/>
                </a:lnTo>
                <a:lnTo>
                  <a:pt x="1898570" y="428386"/>
                </a:lnTo>
                <a:lnTo>
                  <a:pt x="1908809" y="405130"/>
                </a:lnTo>
                <a:lnTo>
                  <a:pt x="1908809" y="58420"/>
                </a:lnTo>
                <a:lnTo>
                  <a:pt x="1898570" y="35897"/>
                </a:lnTo>
                <a:lnTo>
                  <a:pt x="1870710" y="17303"/>
                </a:lnTo>
                <a:lnTo>
                  <a:pt x="1829514" y="4663"/>
                </a:lnTo>
                <a:lnTo>
                  <a:pt x="1779270" y="0"/>
                </a:lnTo>
                <a:close/>
              </a:path>
            </a:pathLst>
          </a:custGeom>
          <a:solidFill>
            <a:srgbClr val="397B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2155189" y="762000"/>
            <a:ext cx="1842770" cy="433070"/>
          </a:xfrm>
          <a:custGeom>
            <a:avLst/>
            <a:gdLst/>
            <a:ahLst/>
            <a:cxnLst/>
            <a:rect l="l" t="t" r="r" b="b"/>
            <a:pathLst>
              <a:path w="1842770" h="433069">
                <a:moveTo>
                  <a:pt x="1746250" y="0"/>
                </a:moveTo>
                <a:lnTo>
                  <a:pt x="96520" y="0"/>
                </a:lnTo>
                <a:lnTo>
                  <a:pt x="58935" y="3353"/>
                </a:lnTo>
                <a:lnTo>
                  <a:pt x="28257" y="12541"/>
                </a:lnTo>
                <a:lnTo>
                  <a:pt x="7580" y="26253"/>
                </a:lnTo>
                <a:lnTo>
                  <a:pt x="0" y="43179"/>
                </a:lnTo>
                <a:lnTo>
                  <a:pt x="0" y="389889"/>
                </a:lnTo>
                <a:lnTo>
                  <a:pt x="7580" y="406816"/>
                </a:lnTo>
                <a:lnTo>
                  <a:pt x="28257" y="420528"/>
                </a:lnTo>
                <a:lnTo>
                  <a:pt x="58935" y="429716"/>
                </a:lnTo>
                <a:lnTo>
                  <a:pt x="96520" y="433070"/>
                </a:lnTo>
                <a:lnTo>
                  <a:pt x="1746250" y="433070"/>
                </a:lnTo>
                <a:lnTo>
                  <a:pt x="1783834" y="429716"/>
                </a:lnTo>
                <a:lnTo>
                  <a:pt x="1814512" y="420528"/>
                </a:lnTo>
                <a:lnTo>
                  <a:pt x="1835189" y="406816"/>
                </a:lnTo>
                <a:lnTo>
                  <a:pt x="1842770" y="389889"/>
                </a:lnTo>
                <a:lnTo>
                  <a:pt x="1842770" y="43179"/>
                </a:lnTo>
                <a:lnTo>
                  <a:pt x="1835189" y="26253"/>
                </a:lnTo>
                <a:lnTo>
                  <a:pt x="1814512" y="12541"/>
                </a:lnTo>
                <a:lnTo>
                  <a:pt x="1783834" y="3353"/>
                </a:lnTo>
                <a:lnTo>
                  <a:pt x="17462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2155189" y="762000"/>
            <a:ext cx="1842770" cy="433070"/>
          </a:xfrm>
          <a:custGeom>
            <a:avLst/>
            <a:gdLst/>
            <a:ahLst/>
            <a:cxnLst/>
            <a:rect l="l" t="t" r="r" b="b"/>
            <a:pathLst>
              <a:path w="1842770" h="433069">
                <a:moveTo>
                  <a:pt x="0" y="391160"/>
                </a:moveTo>
                <a:lnTo>
                  <a:pt x="36830" y="424179"/>
                </a:lnTo>
                <a:lnTo>
                  <a:pt x="87630" y="433070"/>
                </a:lnTo>
                <a:lnTo>
                  <a:pt x="0" y="391160"/>
                </a:lnTo>
                <a:close/>
              </a:path>
              <a:path w="1842770" h="433069">
                <a:moveTo>
                  <a:pt x="0" y="359410"/>
                </a:moveTo>
                <a:lnTo>
                  <a:pt x="0" y="374650"/>
                </a:lnTo>
                <a:lnTo>
                  <a:pt x="121920" y="433070"/>
                </a:lnTo>
                <a:lnTo>
                  <a:pt x="153670" y="433070"/>
                </a:lnTo>
                <a:lnTo>
                  <a:pt x="0" y="359410"/>
                </a:lnTo>
                <a:close/>
              </a:path>
              <a:path w="1842770" h="433069">
                <a:moveTo>
                  <a:pt x="0" y="326389"/>
                </a:moveTo>
                <a:lnTo>
                  <a:pt x="0" y="342900"/>
                </a:lnTo>
                <a:lnTo>
                  <a:pt x="189230" y="433070"/>
                </a:lnTo>
                <a:lnTo>
                  <a:pt x="220980" y="433070"/>
                </a:lnTo>
                <a:lnTo>
                  <a:pt x="0" y="326389"/>
                </a:lnTo>
                <a:close/>
              </a:path>
              <a:path w="1842770" h="433069">
                <a:moveTo>
                  <a:pt x="0" y="294639"/>
                </a:moveTo>
                <a:lnTo>
                  <a:pt x="0" y="309879"/>
                </a:lnTo>
                <a:lnTo>
                  <a:pt x="255270" y="433070"/>
                </a:lnTo>
                <a:lnTo>
                  <a:pt x="287020" y="433070"/>
                </a:lnTo>
                <a:lnTo>
                  <a:pt x="0" y="294639"/>
                </a:lnTo>
                <a:close/>
              </a:path>
              <a:path w="1842770" h="433069">
                <a:moveTo>
                  <a:pt x="0" y="261620"/>
                </a:moveTo>
                <a:lnTo>
                  <a:pt x="0" y="276859"/>
                </a:lnTo>
                <a:lnTo>
                  <a:pt x="323850" y="433070"/>
                </a:lnTo>
                <a:lnTo>
                  <a:pt x="355600" y="433070"/>
                </a:lnTo>
                <a:lnTo>
                  <a:pt x="0" y="261620"/>
                </a:lnTo>
                <a:close/>
              </a:path>
              <a:path w="1842770" h="433069">
                <a:moveTo>
                  <a:pt x="0" y="229870"/>
                </a:moveTo>
                <a:lnTo>
                  <a:pt x="0" y="245109"/>
                </a:lnTo>
                <a:lnTo>
                  <a:pt x="389890" y="433070"/>
                </a:lnTo>
                <a:lnTo>
                  <a:pt x="421640" y="433070"/>
                </a:lnTo>
                <a:lnTo>
                  <a:pt x="0" y="229870"/>
                </a:lnTo>
                <a:close/>
              </a:path>
              <a:path w="1842770" h="433069">
                <a:moveTo>
                  <a:pt x="0" y="198120"/>
                </a:moveTo>
                <a:lnTo>
                  <a:pt x="0" y="213359"/>
                </a:lnTo>
                <a:lnTo>
                  <a:pt x="455930" y="433070"/>
                </a:lnTo>
                <a:lnTo>
                  <a:pt x="487680" y="433070"/>
                </a:lnTo>
                <a:lnTo>
                  <a:pt x="0" y="198120"/>
                </a:lnTo>
                <a:close/>
              </a:path>
              <a:path w="1842770" h="433069">
                <a:moveTo>
                  <a:pt x="0" y="165100"/>
                </a:moveTo>
                <a:lnTo>
                  <a:pt x="0" y="181609"/>
                </a:lnTo>
                <a:lnTo>
                  <a:pt x="521970" y="433070"/>
                </a:lnTo>
                <a:lnTo>
                  <a:pt x="553720" y="433070"/>
                </a:lnTo>
                <a:lnTo>
                  <a:pt x="0" y="165100"/>
                </a:lnTo>
                <a:close/>
              </a:path>
              <a:path w="1842770" h="433069">
                <a:moveTo>
                  <a:pt x="0" y="133350"/>
                </a:moveTo>
                <a:lnTo>
                  <a:pt x="0" y="148590"/>
                </a:lnTo>
                <a:lnTo>
                  <a:pt x="589280" y="433070"/>
                </a:lnTo>
                <a:lnTo>
                  <a:pt x="619760" y="433070"/>
                </a:lnTo>
                <a:lnTo>
                  <a:pt x="0" y="133350"/>
                </a:lnTo>
                <a:close/>
              </a:path>
              <a:path w="1842770" h="433069">
                <a:moveTo>
                  <a:pt x="0" y="101600"/>
                </a:moveTo>
                <a:lnTo>
                  <a:pt x="0" y="116840"/>
                </a:lnTo>
                <a:lnTo>
                  <a:pt x="655320" y="433070"/>
                </a:lnTo>
                <a:lnTo>
                  <a:pt x="687070" y="433070"/>
                </a:lnTo>
                <a:lnTo>
                  <a:pt x="0" y="101600"/>
                </a:lnTo>
                <a:close/>
              </a:path>
              <a:path w="1842770" h="433069">
                <a:moveTo>
                  <a:pt x="0" y="68579"/>
                </a:moveTo>
                <a:lnTo>
                  <a:pt x="0" y="83820"/>
                </a:lnTo>
                <a:lnTo>
                  <a:pt x="723900" y="433070"/>
                </a:lnTo>
                <a:lnTo>
                  <a:pt x="754380" y="433070"/>
                </a:lnTo>
                <a:lnTo>
                  <a:pt x="0" y="68579"/>
                </a:lnTo>
                <a:close/>
              </a:path>
              <a:path w="1842770" h="433069">
                <a:moveTo>
                  <a:pt x="1270" y="36829"/>
                </a:moveTo>
                <a:lnTo>
                  <a:pt x="0" y="39370"/>
                </a:lnTo>
                <a:lnTo>
                  <a:pt x="0" y="52070"/>
                </a:lnTo>
                <a:lnTo>
                  <a:pt x="789940" y="433070"/>
                </a:lnTo>
                <a:lnTo>
                  <a:pt x="820420" y="433070"/>
                </a:lnTo>
                <a:lnTo>
                  <a:pt x="1270" y="36829"/>
                </a:lnTo>
                <a:close/>
              </a:path>
              <a:path w="1842770" h="433069">
                <a:moveTo>
                  <a:pt x="22860" y="15240"/>
                </a:moveTo>
                <a:lnTo>
                  <a:pt x="17780" y="19050"/>
                </a:lnTo>
                <a:lnTo>
                  <a:pt x="10160" y="24129"/>
                </a:lnTo>
                <a:lnTo>
                  <a:pt x="855980" y="433070"/>
                </a:lnTo>
                <a:lnTo>
                  <a:pt x="887730" y="433070"/>
                </a:lnTo>
                <a:lnTo>
                  <a:pt x="22860" y="15240"/>
                </a:lnTo>
                <a:close/>
              </a:path>
              <a:path w="1842770" h="433069">
                <a:moveTo>
                  <a:pt x="62230" y="2540"/>
                </a:moveTo>
                <a:lnTo>
                  <a:pt x="54609" y="3810"/>
                </a:lnTo>
                <a:lnTo>
                  <a:pt x="48260" y="6350"/>
                </a:lnTo>
                <a:lnTo>
                  <a:pt x="41910" y="7620"/>
                </a:lnTo>
                <a:lnTo>
                  <a:pt x="922020" y="433070"/>
                </a:lnTo>
                <a:lnTo>
                  <a:pt x="953770" y="433070"/>
                </a:lnTo>
                <a:lnTo>
                  <a:pt x="62230" y="2540"/>
                </a:lnTo>
                <a:close/>
              </a:path>
              <a:path w="1842770" h="433069">
                <a:moveTo>
                  <a:pt x="123190" y="0"/>
                </a:moveTo>
                <a:lnTo>
                  <a:pt x="91440" y="0"/>
                </a:lnTo>
                <a:lnTo>
                  <a:pt x="988060" y="433070"/>
                </a:lnTo>
                <a:lnTo>
                  <a:pt x="1019810" y="433070"/>
                </a:lnTo>
                <a:lnTo>
                  <a:pt x="123190" y="0"/>
                </a:lnTo>
                <a:close/>
              </a:path>
              <a:path w="1842770" h="433069">
                <a:moveTo>
                  <a:pt x="189230" y="0"/>
                </a:moveTo>
                <a:lnTo>
                  <a:pt x="157480" y="0"/>
                </a:lnTo>
                <a:lnTo>
                  <a:pt x="1054100" y="433070"/>
                </a:lnTo>
                <a:lnTo>
                  <a:pt x="1085850" y="433070"/>
                </a:lnTo>
                <a:lnTo>
                  <a:pt x="189230" y="0"/>
                </a:lnTo>
                <a:close/>
              </a:path>
              <a:path w="1842770" h="433069">
                <a:moveTo>
                  <a:pt x="261620" y="0"/>
                </a:moveTo>
                <a:lnTo>
                  <a:pt x="231140" y="0"/>
                </a:lnTo>
                <a:lnTo>
                  <a:pt x="1127760" y="433070"/>
                </a:lnTo>
                <a:lnTo>
                  <a:pt x="1159510" y="433070"/>
                </a:lnTo>
                <a:lnTo>
                  <a:pt x="261620" y="0"/>
                </a:lnTo>
                <a:close/>
              </a:path>
              <a:path w="1842770" h="433069">
                <a:moveTo>
                  <a:pt x="328930" y="0"/>
                </a:moveTo>
                <a:lnTo>
                  <a:pt x="297180" y="0"/>
                </a:lnTo>
                <a:lnTo>
                  <a:pt x="1193800" y="433070"/>
                </a:lnTo>
                <a:lnTo>
                  <a:pt x="1225550" y="433070"/>
                </a:lnTo>
                <a:lnTo>
                  <a:pt x="328930" y="0"/>
                </a:lnTo>
                <a:close/>
              </a:path>
              <a:path w="1842770" h="433069">
                <a:moveTo>
                  <a:pt x="394970" y="0"/>
                </a:moveTo>
                <a:lnTo>
                  <a:pt x="363220" y="0"/>
                </a:lnTo>
                <a:lnTo>
                  <a:pt x="1259839" y="433070"/>
                </a:lnTo>
                <a:lnTo>
                  <a:pt x="1291589" y="433070"/>
                </a:lnTo>
                <a:lnTo>
                  <a:pt x="394970" y="0"/>
                </a:lnTo>
                <a:close/>
              </a:path>
              <a:path w="1842770" h="433069">
                <a:moveTo>
                  <a:pt x="461010" y="0"/>
                </a:moveTo>
                <a:lnTo>
                  <a:pt x="429260" y="0"/>
                </a:lnTo>
                <a:lnTo>
                  <a:pt x="1325880" y="433070"/>
                </a:lnTo>
                <a:lnTo>
                  <a:pt x="1357630" y="433070"/>
                </a:lnTo>
                <a:lnTo>
                  <a:pt x="461010" y="0"/>
                </a:lnTo>
                <a:close/>
              </a:path>
              <a:path w="1842770" h="433069">
                <a:moveTo>
                  <a:pt x="527050" y="0"/>
                </a:moveTo>
                <a:lnTo>
                  <a:pt x="495300" y="0"/>
                </a:lnTo>
                <a:lnTo>
                  <a:pt x="1393189" y="433070"/>
                </a:lnTo>
                <a:lnTo>
                  <a:pt x="1423670" y="433070"/>
                </a:lnTo>
                <a:lnTo>
                  <a:pt x="527050" y="0"/>
                </a:lnTo>
                <a:close/>
              </a:path>
              <a:path w="1842770" h="433069">
                <a:moveTo>
                  <a:pt x="594360" y="0"/>
                </a:moveTo>
                <a:lnTo>
                  <a:pt x="562610" y="0"/>
                </a:lnTo>
                <a:lnTo>
                  <a:pt x="1459230" y="433070"/>
                </a:lnTo>
                <a:lnTo>
                  <a:pt x="1489710" y="433070"/>
                </a:lnTo>
                <a:lnTo>
                  <a:pt x="594360" y="0"/>
                </a:lnTo>
                <a:close/>
              </a:path>
              <a:path w="1842770" h="433069">
                <a:moveTo>
                  <a:pt x="661670" y="0"/>
                </a:moveTo>
                <a:lnTo>
                  <a:pt x="629920" y="0"/>
                </a:lnTo>
                <a:lnTo>
                  <a:pt x="1527810" y="433070"/>
                </a:lnTo>
                <a:lnTo>
                  <a:pt x="1558289" y="433070"/>
                </a:lnTo>
                <a:lnTo>
                  <a:pt x="661670" y="0"/>
                </a:lnTo>
                <a:close/>
              </a:path>
              <a:path w="1842770" h="433069">
                <a:moveTo>
                  <a:pt x="728980" y="0"/>
                </a:moveTo>
                <a:lnTo>
                  <a:pt x="697230" y="0"/>
                </a:lnTo>
                <a:lnTo>
                  <a:pt x="1593850" y="433070"/>
                </a:lnTo>
                <a:lnTo>
                  <a:pt x="1624330" y="433070"/>
                </a:lnTo>
                <a:lnTo>
                  <a:pt x="728980" y="0"/>
                </a:lnTo>
                <a:close/>
              </a:path>
              <a:path w="1842770" h="433069">
                <a:moveTo>
                  <a:pt x="795020" y="0"/>
                </a:moveTo>
                <a:lnTo>
                  <a:pt x="763270" y="0"/>
                </a:lnTo>
                <a:lnTo>
                  <a:pt x="1659889" y="433070"/>
                </a:lnTo>
                <a:lnTo>
                  <a:pt x="1691639" y="433070"/>
                </a:lnTo>
                <a:lnTo>
                  <a:pt x="795020" y="0"/>
                </a:lnTo>
                <a:close/>
              </a:path>
              <a:path w="1842770" h="433069">
                <a:moveTo>
                  <a:pt x="861060" y="0"/>
                </a:moveTo>
                <a:lnTo>
                  <a:pt x="829310" y="0"/>
                </a:lnTo>
                <a:lnTo>
                  <a:pt x="1725930" y="433070"/>
                </a:lnTo>
                <a:lnTo>
                  <a:pt x="1756410" y="433070"/>
                </a:lnTo>
                <a:lnTo>
                  <a:pt x="861060" y="0"/>
                </a:lnTo>
                <a:close/>
              </a:path>
              <a:path w="1842770" h="433069">
                <a:moveTo>
                  <a:pt x="927100" y="0"/>
                </a:moveTo>
                <a:lnTo>
                  <a:pt x="895350" y="0"/>
                </a:lnTo>
                <a:lnTo>
                  <a:pt x="1784350" y="430530"/>
                </a:lnTo>
                <a:lnTo>
                  <a:pt x="1789430" y="429260"/>
                </a:lnTo>
                <a:lnTo>
                  <a:pt x="1793239" y="427989"/>
                </a:lnTo>
                <a:lnTo>
                  <a:pt x="1798320" y="426720"/>
                </a:lnTo>
                <a:lnTo>
                  <a:pt x="1804670" y="424179"/>
                </a:lnTo>
                <a:lnTo>
                  <a:pt x="927100" y="0"/>
                </a:lnTo>
                <a:close/>
              </a:path>
              <a:path w="1842770" h="433069">
                <a:moveTo>
                  <a:pt x="993140" y="0"/>
                </a:moveTo>
                <a:lnTo>
                  <a:pt x="961390" y="0"/>
                </a:lnTo>
                <a:lnTo>
                  <a:pt x="1822450" y="416560"/>
                </a:lnTo>
                <a:lnTo>
                  <a:pt x="1823720" y="415289"/>
                </a:lnTo>
                <a:lnTo>
                  <a:pt x="1828800" y="412750"/>
                </a:lnTo>
                <a:lnTo>
                  <a:pt x="1835150" y="406400"/>
                </a:lnTo>
                <a:lnTo>
                  <a:pt x="993140" y="0"/>
                </a:lnTo>
                <a:close/>
              </a:path>
              <a:path w="1842770" h="433069">
                <a:moveTo>
                  <a:pt x="1056640" y="0"/>
                </a:moveTo>
                <a:lnTo>
                  <a:pt x="1024890" y="0"/>
                </a:lnTo>
                <a:lnTo>
                  <a:pt x="1841500" y="394970"/>
                </a:lnTo>
                <a:lnTo>
                  <a:pt x="1842770" y="393700"/>
                </a:lnTo>
                <a:lnTo>
                  <a:pt x="1842770" y="379729"/>
                </a:lnTo>
                <a:lnTo>
                  <a:pt x="1056640" y="0"/>
                </a:lnTo>
                <a:close/>
              </a:path>
              <a:path w="1842770" h="433069">
                <a:moveTo>
                  <a:pt x="1122680" y="0"/>
                </a:moveTo>
                <a:lnTo>
                  <a:pt x="1090930" y="0"/>
                </a:lnTo>
                <a:lnTo>
                  <a:pt x="1842770" y="363220"/>
                </a:lnTo>
                <a:lnTo>
                  <a:pt x="1842770" y="347979"/>
                </a:lnTo>
                <a:lnTo>
                  <a:pt x="1122680" y="0"/>
                </a:lnTo>
                <a:close/>
              </a:path>
              <a:path w="1842770" h="433069">
                <a:moveTo>
                  <a:pt x="1188720" y="0"/>
                </a:moveTo>
                <a:lnTo>
                  <a:pt x="1156970" y="0"/>
                </a:lnTo>
                <a:lnTo>
                  <a:pt x="1842770" y="331470"/>
                </a:lnTo>
                <a:lnTo>
                  <a:pt x="1842770" y="316229"/>
                </a:lnTo>
                <a:lnTo>
                  <a:pt x="1188720" y="0"/>
                </a:lnTo>
                <a:close/>
              </a:path>
              <a:path w="1842770" h="433069">
                <a:moveTo>
                  <a:pt x="1254760" y="0"/>
                </a:moveTo>
                <a:lnTo>
                  <a:pt x="1224280" y="0"/>
                </a:lnTo>
                <a:lnTo>
                  <a:pt x="1842770" y="299720"/>
                </a:lnTo>
                <a:lnTo>
                  <a:pt x="1842770" y="284479"/>
                </a:lnTo>
                <a:lnTo>
                  <a:pt x="1254760" y="0"/>
                </a:lnTo>
                <a:close/>
              </a:path>
              <a:path w="1842770" h="433069">
                <a:moveTo>
                  <a:pt x="1320800" y="0"/>
                </a:moveTo>
                <a:lnTo>
                  <a:pt x="1290320" y="0"/>
                </a:lnTo>
                <a:lnTo>
                  <a:pt x="1842770" y="266700"/>
                </a:lnTo>
                <a:lnTo>
                  <a:pt x="1842770" y="251459"/>
                </a:lnTo>
                <a:lnTo>
                  <a:pt x="1320800" y="0"/>
                </a:lnTo>
                <a:close/>
              </a:path>
              <a:path w="1842770" h="433069">
                <a:moveTo>
                  <a:pt x="1388110" y="0"/>
                </a:moveTo>
                <a:lnTo>
                  <a:pt x="1356360" y="0"/>
                </a:lnTo>
                <a:lnTo>
                  <a:pt x="1842770" y="234950"/>
                </a:lnTo>
                <a:lnTo>
                  <a:pt x="1842770" y="219709"/>
                </a:lnTo>
                <a:lnTo>
                  <a:pt x="1388110" y="0"/>
                </a:lnTo>
                <a:close/>
              </a:path>
              <a:path w="1842770" h="433069">
                <a:moveTo>
                  <a:pt x="1455420" y="0"/>
                </a:moveTo>
                <a:lnTo>
                  <a:pt x="1424939" y="0"/>
                </a:lnTo>
                <a:lnTo>
                  <a:pt x="1842770" y="201929"/>
                </a:lnTo>
                <a:lnTo>
                  <a:pt x="1842770" y="186690"/>
                </a:lnTo>
                <a:lnTo>
                  <a:pt x="1455420" y="0"/>
                </a:lnTo>
                <a:close/>
              </a:path>
              <a:path w="1842770" h="433069">
                <a:moveTo>
                  <a:pt x="1522730" y="0"/>
                </a:moveTo>
                <a:lnTo>
                  <a:pt x="1490980" y="0"/>
                </a:lnTo>
                <a:lnTo>
                  <a:pt x="1842770" y="170179"/>
                </a:lnTo>
                <a:lnTo>
                  <a:pt x="1842770" y="154940"/>
                </a:lnTo>
                <a:lnTo>
                  <a:pt x="1522730" y="0"/>
                </a:lnTo>
                <a:close/>
              </a:path>
              <a:path w="1842770" h="433069">
                <a:moveTo>
                  <a:pt x="1588770" y="0"/>
                </a:moveTo>
                <a:lnTo>
                  <a:pt x="1557020" y="0"/>
                </a:lnTo>
                <a:lnTo>
                  <a:pt x="1842770" y="138429"/>
                </a:lnTo>
                <a:lnTo>
                  <a:pt x="1842770" y="123190"/>
                </a:lnTo>
                <a:lnTo>
                  <a:pt x="1588770" y="0"/>
                </a:lnTo>
                <a:close/>
              </a:path>
              <a:path w="1842770" h="433069">
                <a:moveTo>
                  <a:pt x="1654810" y="0"/>
                </a:moveTo>
                <a:lnTo>
                  <a:pt x="1623060" y="0"/>
                </a:lnTo>
                <a:lnTo>
                  <a:pt x="1842770" y="105409"/>
                </a:lnTo>
                <a:lnTo>
                  <a:pt x="1842770" y="91440"/>
                </a:lnTo>
                <a:lnTo>
                  <a:pt x="1654810" y="0"/>
                </a:lnTo>
                <a:close/>
              </a:path>
              <a:path w="1842770" h="433069">
                <a:moveTo>
                  <a:pt x="1720850" y="0"/>
                </a:moveTo>
                <a:lnTo>
                  <a:pt x="1689100" y="0"/>
                </a:lnTo>
                <a:lnTo>
                  <a:pt x="1842770" y="73659"/>
                </a:lnTo>
                <a:lnTo>
                  <a:pt x="1842770" y="58420"/>
                </a:lnTo>
                <a:lnTo>
                  <a:pt x="1720850" y="0"/>
                </a:lnTo>
                <a:close/>
              </a:path>
              <a:path w="1842770" h="433069">
                <a:moveTo>
                  <a:pt x="1756410" y="0"/>
                </a:moveTo>
                <a:lnTo>
                  <a:pt x="1842770" y="41909"/>
                </a:lnTo>
                <a:lnTo>
                  <a:pt x="1840646" y="34547"/>
                </a:lnTo>
                <a:lnTo>
                  <a:pt x="1836261" y="27781"/>
                </a:lnTo>
                <a:lnTo>
                  <a:pt x="1800165" y="7143"/>
                </a:lnTo>
                <a:lnTo>
                  <a:pt x="1756410" y="0"/>
                </a:lnTo>
                <a:close/>
              </a:path>
            </a:pathLst>
          </a:custGeom>
          <a:solidFill>
            <a:srgbClr val="CCCC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 txBox="1"/>
          <p:nvPr/>
        </p:nvSpPr>
        <p:spPr>
          <a:xfrm>
            <a:off x="2602229" y="835659"/>
            <a:ext cx="10394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Utilisateur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6" name="object 296"/>
          <p:cNvSpPr/>
          <p:nvPr/>
        </p:nvSpPr>
        <p:spPr>
          <a:xfrm>
            <a:off x="7731759" y="2754629"/>
            <a:ext cx="2070100" cy="53721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7767319" y="2772410"/>
            <a:ext cx="1908810" cy="463550"/>
          </a:xfrm>
          <a:custGeom>
            <a:avLst/>
            <a:gdLst/>
            <a:ahLst/>
            <a:cxnLst/>
            <a:rect l="l" t="t" r="r" b="b"/>
            <a:pathLst>
              <a:path w="1908809" h="463550">
                <a:moveTo>
                  <a:pt x="1779270" y="0"/>
                </a:moveTo>
                <a:lnTo>
                  <a:pt x="129539" y="0"/>
                </a:lnTo>
                <a:lnTo>
                  <a:pt x="78759" y="4663"/>
                </a:lnTo>
                <a:lnTo>
                  <a:pt x="37623" y="17303"/>
                </a:lnTo>
                <a:lnTo>
                  <a:pt x="10060" y="35897"/>
                </a:lnTo>
                <a:lnTo>
                  <a:pt x="0" y="58419"/>
                </a:lnTo>
                <a:lnTo>
                  <a:pt x="0" y="405129"/>
                </a:lnTo>
                <a:lnTo>
                  <a:pt x="10060" y="427652"/>
                </a:lnTo>
                <a:lnTo>
                  <a:pt x="37623" y="446246"/>
                </a:lnTo>
                <a:lnTo>
                  <a:pt x="78759" y="458886"/>
                </a:lnTo>
                <a:lnTo>
                  <a:pt x="129539" y="463550"/>
                </a:lnTo>
                <a:lnTo>
                  <a:pt x="1779270" y="463550"/>
                </a:lnTo>
                <a:lnTo>
                  <a:pt x="1829514" y="458886"/>
                </a:lnTo>
                <a:lnTo>
                  <a:pt x="1870709" y="446246"/>
                </a:lnTo>
                <a:lnTo>
                  <a:pt x="1898570" y="427652"/>
                </a:lnTo>
                <a:lnTo>
                  <a:pt x="1908809" y="405129"/>
                </a:lnTo>
                <a:lnTo>
                  <a:pt x="1908809" y="58419"/>
                </a:lnTo>
                <a:lnTo>
                  <a:pt x="1898570" y="35897"/>
                </a:lnTo>
                <a:lnTo>
                  <a:pt x="1870709" y="17303"/>
                </a:lnTo>
                <a:lnTo>
                  <a:pt x="1829514" y="4663"/>
                </a:lnTo>
                <a:lnTo>
                  <a:pt x="1779270" y="0"/>
                </a:lnTo>
                <a:close/>
              </a:path>
            </a:pathLst>
          </a:custGeom>
          <a:solidFill>
            <a:srgbClr val="397B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7800340" y="2787650"/>
            <a:ext cx="1842770" cy="433070"/>
          </a:xfrm>
          <a:custGeom>
            <a:avLst/>
            <a:gdLst/>
            <a:ahLst/>
            <a:cxnLst/>
            <a:rect l="l" t="t" r="r" b="b"/>
            <a:pathLst>
              <a:path w="1842770" h="433069">
                <a:moveTo>
                  <a:pt x="1746250" y="0"/>
                </a:moveTo>
                <a:lnTo>
                  <a:pt x="96519" y="0"/>
                </a:lnTo>
                <a:lnTo>
                  <a:pt x="58935" y="3353"/>
                </a:lnTo>
                <a:lnTo>
                  <a:pt x="28257" y="12541"/>
                </a:lnTo>
                <a:lnTo>
                  <a:pt x="7580" y="26253"/>
                </a:lnTo>
                <a:lnTo>
                  <a:pt x="0" y="43179"/>
                </a:lnTo>
                <a:lnTo>
                  <a:pt x="0" y="389889"/>
                </a:lnTo>
                <a:lnTo>
                  <a:pt x="7580" y="406816"/>
                </a:lnTo>
                <a:lnTo>
                  <a:pt x="28257" y="420528"/>
                </a:lnTo>
                <a:lnTo>
                  <a:pt x="58935" y="429716"/>
                </a:lnTo>
                <a:lnTo>
                  <a:pt x="96519" y="433070"/>
                </a:lnTo>
                <a:lnTo>
                  <a:pt x="1746250" y="433070"/>
                </a:lnTo>
                <a:lnTo>
                  <a:pt x="1783834" y="429716"/>
                </a:lnTo>
                <a:lnTo>
                  <a:pt x="1814512" y="420528"/>
                </a:lnTo>
                <a:lnTo>
                  <a:pt x="1835189" y="406816"/>
                </a:lnTo>
                <a:lnTo>
                  <a:pt x="1842769" y="389889"/>
                </a:lnTo>
                <a:lnTo>
                  <a:pt x="1842769" y="43179"/>
                </a:lnTo>
                <a:lnTo>
                  <a:pt x="1835189" y="26253"/>
                </a:lnTo>
                <a:lnTo>
                  <a:pt x="1814512" y="12541"/>
                </a:lnTo>
                <a:lnTo>
                  <a:pt x="1783834" y="3353"/>
                </a:lnTo>
                <a:lnTo>
                  <a:pt x="17462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7800340" y="2787650"/>
            <a:ext cx="1842770" cy="433070"/>
          </a:xfrm>
          <a:custGeom>
            <a:avLst/>
            <a:gdLst/>
            <a:ahLst/>
            <a:cxnLst/>
            <a:rect l="l" t="t" r="r" b="b"/>
            <a:pathLst>
              <a:path w="1842770" h="433069">
                <a:moveTo>
                  <a:pt x="0" y="391160"/>
                </a:moveTo>
                <a:lnTo>
                  <a:pt x="36829" y="424179"/>
                </a:lnTo>
                <a:lnTo>
                  <a:pt x="87629" y="433070"/>
                </a:lnTo>
                <a:lnTo>
                  <a:pt x="0" y="391160"/>
                </a:lnTo>
                <a:close/>
              </a:path>
              <a:path w="1842770" h="433069">
                <a:moveTo>
                  <a:pt x="0" y="358139"/>
                </a:moveTo>
                <a:lnTo>
                  <a:pt x="0" y="374650"/>
                </a:lnTo>
                <a:lnTo>
                  <a:pt x="121919" y="433070"/>
                </a:lnTo>
                <a:lnTo>
                  <a:pt x="153669" y="433070"/>
                </a:lnTo>
                <a:lnTo>
                  <a:pt x="0" y="358139"/>
                </a:lnTo>
                <a:close/>
              </a:path>
              <a:path w="1842770" h="433069">
                <a:moveTo>
                  <a:pt x="0" y="326389"/>
                </a:moveTo>
                <a:lnTo>
                  <a:pt x="0" y="341629"/>
                </a:lnTo>
                <a:lnTo>
                  <a:pt x="189229" y="433070"/>
                </a:lnTo>
                <a:lnTo>
                  <a:pt x="220979" y="433070"/>
                </a:lnTo>
                <a:lnTo>
                  <a:pt x="0" y="326389"/>
                </a:lnTo>
                <a:close/>
              </a:path>
              <a:path w="1842770" h="433069">
                <a:moveTo>
                  <a:pt x="0" y="294639"/>
                </a:moveTo>
                <a:lnTo>
                  <a:pt x="0" y="309879"/>
                </a:lnTo>
                <a:lnTo>
                  <a:pt x="255269" y="433070"/>
                </a:lnTo>
                <a:lnTo>
                  <a:pt x="287019" y="433070"/>
                </a:lnTo>
                <a:lnTo>
                  <a:pt x="0" y="294639"/>
                </a:lnTo>
                <a:close/>
              </a:path>
              <a:path w="1842770" h="433069">
                <a:moveTo>
                  <a:pt x="0" y="261620"/>
                </a:moveTo>
                <a:lnTo>
                  <a:pt x="0" y="276860"/>
                </a:lnTo>
                <a:lnTo>
                  <a:pt x="323850" y="433070"/>
                </a:lnTo>
                <a:lnTo>
                  <a:pt x="355600" y="433070"/>
                </a:lnTo>
                <a:lnTo>
                  <a:pt x="0" y="261620"/>
                </a:lnTo>
                <a:close/>
              </a:path>
              <a:path w="1842770" h="433069">
                <a:moveTo>
                  <a:pt x="0" y="229870"/>
                </a:moveTo>
                <a:lnTo>
                  <a:pt x="0" y="245110"/>
                </a:lnTo>
                <a:lnTo>
                  <a:pt x="389889" y="433070"/>
                </a:lnTo>
                <a:lnTo>
                  <a:pt x="421639" y="433070"/>
                </a:lnTo>
                <a:lnTo>
                  <a:pt x="0" y="229870"/>
                </a:lnTo>
                <a:close/>
              </a:path>
              <a:path w="1842770" h="433069">
                <a:moveTo>
                  <a:pt x="0" y="196850"/>
                </a:moveTo>
                <a:lnTo>
                  <a:pt x="0" y="213360"/>
                </a:lnTo>
                <a:lnTo>
                  <a:pt x="455929" y="433070"/>
                </a:lnTo>
                <a:lnTo>
                  <a:pt x="487679" y="433070"/>
                </a:lnTo>
                <a:lnTo>
                  <a:pt x="0" y="196850"/>
                </a:lnTo>
                <a:close/>
              </a:path>
              <a:path w="1842770" h="433069">
                <a:moveTo>
                  <a:pt x="0" y="165100"/>
                </a:moveTo>
                <a:lnTo>
                  <a:pt x="0" y="180339"/>
                </a:lnTo>
                <a:lnTo>
                  <a:pt x="521969" y="433070"/>
                </a:lnTo>
                <a:lnTo>
                  <a:pt x="553719" y="433070"/>
                </a:lnTo>
                <a:lnTo>
                  <a:pt x="0" y="165100"/>
                </a:lnTo>
                <a:close/>
              </a:path>
              <a:path w="1842770" h="433069">
                <a:moveTo>
                  <a:pt x="0" y="133350"/>
                </a:moveTo>
                <a:lnTo>
                  <a:pt x="0" y="148589"/>
                </a:lnTo>
                <a:lnTo>
                  <a:pt x="589279" y="433070"/>
                </a:lnTo>
                <a:lnTo>
                  <a:pt x="619759" y="433070"/>
                </a:lnTo>
                <a:lnTo>
                  <a:pt x="0" y="133350"/>
                </a:lnTo>
                <a:close/>
              </a:path>
              <a:path w="1842770" h="433069">
                <a:moveTo>
                  <a:pt x="0" y="101600"/>
                </a:moveTo>
                <a:lnTo>
                  <a:pt x="0" y="116839"/>
                </a:lnTo>
                <a:lnTo>
                  <a:pt x="655319" y="433070"/>
                </a:lnTo>
                <a:lnTo>
                  <a:pt x="687069" y="433070"/>
                </a:lnTo>
                <a:lnTo>
                  <a:pt x="0" y="101600"/>
                </a:lnTo>
                <a:close/>
              </a:path>
              <a:path w="1842770" h="433069">
                <a:moveTo>
                  <a:pt x="0" y="68579"/>
                </a:moveTo>
                <a:lnTo>
                  <a:pt x="0" y="83820"/>
                </a:lnTo>
                <a:lnTo>
                  <a:pt x="723900" y="433070"/>
                </a:lnTo>
                <a:lnTo>
                  <a:pt x="754379" y="433070"/>
                </a:lnTo>
                <a:lnTo>
                  <a:pt x="0" y="68579"/>
                </a:lnTo>
                <a:close/>
              </a:path>
              <a:path w="1842770" h="433069">
                <a:moveTo>
                  <a:pt x="1269" y="36829"/>
                </a:moveTo>
                <a:lnTo>
                  <a:pt x="0" y="39370"/>
                </a:lnTo>
                <a:lnTo>
                  <a:pt x="0" y="52070"/>
                </a:lnTo>
                <a:lnTo>
                  <a:pt x="789939" y="433070"/>
                </a:lnTo>
                <a:lnTo>
                  <a:pt x="820419" y="433070"/>
                </a:lnTo>
                <a:lnTo>
                  <a:pt x="1269" y="36829"/>
                </a:lnTo>
                <a:close/>
              </a:path>
              <a:path w="1842770" h="433069">
                <a:moveTo>
                  <a:pt x="22859" y="15239"/>
                </a:moveTo>
                <a:lnTo>
                  <a:pt x="17779" y="17779"/>
                </a:lnTo>
                <a:lnTo>
                  <a:pt x="13969" y="21589"/>
                </a:lnTo>
                <a:lnTo>
                  <a:pt x="10159" y="24129"/>
                </a:lnTo>
                <a:lnTo>
                  <a:pt x="855979" y="433070"/>
                </a:lnTo>
                <a:lnTo>
                  <a:pt x="887729" y="433070"/>
                </a:lnTo>
                <a:lnTo>
                  <a:pt x="22859" y="15239"/>
                </a:lnTo>
                <a:close/>
              </a:path>
              <a:path w="1842770" h="433069">
                <a:moveTo>
                  <a:pt x="62229" y="2539"/>
                </a:moveTo>
                <a:lnTo>
                  <a:pt x="54609" y="3810"/>
                </a:lnTo>
                <a:lnTo>
                  <a:pt x="48259" y="5079"/>
                </a:lnTo>
                <a:lnTo>
                  <a:pt x="41909" y="7620"/>
                </a:lnTo>
                <a:lnTo>
                  <a:pt x="922019" y="433070"/>
                </a:lnTo>
                <a:lnTo>
                  <a:pt x="953769" y="433070"/>
                </a:lnTo>
                <a:lnTo>
                  <a:pt x="62229" y="2539"/>
                </a:lnTo>
                <a:close/>
              </a:path>
              <a:path w="1842770" h="433069">
                <a:moveTo>
                  <a:pt x="123189" y="0"/>
                </a:moveTo>
                <a:lnTo>
                  <a:pt x="91439" y="0"/>
                </a:lnTo>
                <a:lnTo>
                  <a:pt x="988059" y="433070"/>
                </a:lnTo>
                <a:lnTo>
                  <a:pt x="1019809" y="433070"/>
                </a:lnTo>
                <a:lnTo>
                  <a:pt x="123189" y="0"/>
                </a:lnTo>
                <a:close/>
              </a:path>
              <a:path w="1842770" h="433069">
                <a:moveTo>
                  <a:pt x="189229" y="0"/>
                </a:moveTo>
                <a:lnTo>
                  <a:pt x="157479" y="0"/>
                </a:lnTo>
                <a:lnTo>
                  <a:pt x="1054100" y="433070"/>
                </a:lnTo>
                <a:lnTo>
                  <a:pt x="1085850" y="433070"/>
                </a:lnTo>
                <a:lnTo>
                  <a:pt x="189229" y="0"/>
                </a:lnTo>
                <a:close/>
              </a:path>
              <a:path w="1842770" h="433069">
                <a:moveTo>
                  <a:pt x="261619" y="0"/>
                </a:moveTo>
                <a:lnTo>
                  <a:pt x="231139" y="0"/>
                </a:lnTo>
                <a:lnTo>
                  <a:pt x="1127759" y="433070"/>
                </a:lnTo>
                <a:lnTo>
                  <a:pt x="1159509" y="433070"/>
                </a:lnTo>
                <a:lnTo>
                  <a:pt x="261619" y="0"/>
                </a:lnTo>
                <a:close/>
              </a:path>
              <a:path w="1842770" h="433069">
                <a:moveTo>
                  <a:pt x="328929" y="0"/>
                </a:moveTo>
                <a:lnTo>
                  <a:pt x="297179" y="0"/>
                </a:lnTo>
                <a:lnTo>
                  <a:pt x="1193800" y="433070"/>
                </a:lnTo>
                <a:lnTo>
                  <a:pt x="1225550" y="433070"/>
                </a:lnTo>
                <a:lnTo>
                  <a:pt x="328929" y="0"/>
                </a:lnTo>
                <a:close/>
              </a:path>
              <a:path w="1842770" h="433069">
                <a:moveTo>
                  <a:pt x="394969" y="0"/>
                </a:moveTo>
                <a:lnTo>
                  <a:pt x="363219" y="0"/>
                </a:lnTo>
                <a:lnTo>
                  <a:pt x="1259839" y="433070"/>
                </a:lnTo>
                <a:lnTo>
                  <a:pt x="1291589" y="433070"/>
                </a:lnTo>
                <a:lnTo>
                  <a:pt x="394969" y="0"/>
                </a:lnTo>
                <a:close/>
              </a:path>
              <a:path w="1842770" h="433069">
                <a:moveTo>
                  <a:pt x="461009" y="0"/>
                </a:moveTo>
                <a:lnTo>
                  <a:pt x="429259" y="0"/>
                </a:lnTo>
                <a:lnTo>
                  <a:pt x="1325879" y="433070"/>
                </a:lnTo>
                <a:lnTo>
                  <a:pt x="1357629" y="433070"/>
                </a:lnTo>
                <a:lnTo>
                  <a:pt x="461009" y="0"/>
                </a:lnTo>
                <a:close/>
              </a:path>
              <a:path w="1842770" h="433069">
                <a:moveTo>
                  <a:pt x="527050" y="0"/>
                </a:moveTo>
                <a:lnTo>
                  <a:pt x="495300" y="0"/>
                </a:lnTo>
                <a:lnTo>
                  <a:pt x="1393189" y="433070"/>
                </a:lnTo>
                <a:lnTo>
                  <a:pt x="1423669" y="433070"/>
                </a:lnTo>
                <a:lnTo>
                  <a:pt x="527050" y="0"/>
                </a:lnTo>
                <a:close/>
              </a:path>
              <a:path w="1842770" h="433069">
                <a:moveTo>
                  <a:pt x="594359" y="0"/>
                </a:moveTo>
                <a:lnTo>
                  <a:pt x="562609" y="0"/>
                </a:lnTo>
                <a:lnTo>
                  <a:pt x="1459229" y="433070"/>
                </a:lnTo>
                <a:lnTo>
                  <a:pt x="1489709" y="433070"/>
                </a:lnTo>
                <a:lnTo>
                  <a:pt x="594359" y="0"/>
                </a:lnTo>
                <a:close/>
              </a:path>
              <a:path w="1842770" h="433069">
                <a:moveTo>
                  <a:pt x="661669" y="0"/>
                </a:moveTo>
                <a:lnTo>
                  <a:pt x="629919" y="0"/>
                </a:lnTo>
                <a:lnTo>
                  <a:pt x="1527809" y="433070"/>
                </a:lnTo>
                <a:lnTo>
                  <a:pt x="1558289" y="433070"/>
                </a:lnTo>
                <a:lnTo>
                  <a:pt x="661669" y="0"/>
                </a:lnTo>
                <a:close/>
              </a:path>
              <a:path w="1842770" h="433069">
                <a:moveTo>
                  <a:pt x="728979" y="0"/>
                </a:moveTo>
                <a:lnTo>
                  <a:pt x="697229" y="0"/>
                </a:lnTo>
                <a:lnTo>
                  <a:pt x="1593850" y="433070"/>
                </a:lnTo>
                <a:lnTo>
                  <a:pt x="1624329" y="433070"/>
                </a:lnTo>
                <a:lnTo>
                  <a:pt x="728979" y="0"/>
                </a:lnTo>
                <a:close/>
              </a:path>
              <a:path w="1842770" h="433069">
                <a:moveTo>
                  <a:pt x="795019" y="0"/>
                </a:moveTo>
                <a:lnTo>
                  <a:pt x="763269" y="0"/>
                </a:lnTo>
                <a:lnTo>
                  <a:pt x="1659889" y="433070"/>
                </a:lnTo>
                <a:lnTo>
                  <a:pt x="1691639" y="433070"/>
                </a:lnTo>
                <a:lnTo>
                  <a:pt x="795019" y="0"/>
                </a:lnTo>
                <a:close/>
              </a:path>
              <a:path w="1842770" h="433069">
                <a:moveTo>
                  <a:pt x="861059" y="0"/>
                </a:moveTo>
                <a:lnTo>
                  <a:pt x="829309" y="0"/>
                </a:lnTo>
                <a:lnTo>
                  <a:pt x="1725929" y="433070"/>
                </a:lnTo>
                <a:lnTo>
                  <a:pt x="1756409" y="433070"/>
                </a:lnTo>
                <a:lnTo>
                  <a:pt x="861059" y="0"/>
                </a:lnTo>
                <a:close/>
              </a:path>
              <a:path w="1842770" h="433069">
                <a:moveTo>
                  <a:pt x="927100" y="0"/>
                </a:moveTo>
                <a:lnTo>
                  <a:pt x="895350" y="0"/>
                </a:lnTo>
                <a:lnTo>
                  <a:pt x="1784350" y="429260"/>
                </a:lnTo>
                <a:lnTo>
                  <a:pt x="1789429" y="427989"/>
                </a:lnTo>
                <a:lnTo>
                  <a:pt x="1793239" y="427989"/>
                </a:lnTo>
                <a:lnTo>
                  <a:pt x="1798319" y="426720"/>
                </a:lnTo>
                <a:lnTo>
                  <a:pt x="1804669" y="424179"/>
                </a:lnTo>
                <a:lnTo>
                  <a:pt x="927100" y="0"/>
                </a:lnTo>
                <a:close/>
              </a:path>
              <a:path w="1842770" h="433069">
                <a:moveTo>
                  <a:pt x="993139" y="0"/>
                </a:moveTo>
                <a:lnTo>
                  <a:pt x="961389" y="0"/>
                </a:lnTo>
                <a:lnTo>
                  <a:pt x="1822450" y="416560"/>
                </a:lnTo>
                <a:lnTo>
                  <a:pt x="1823719" y="415289"/>
                </a:lnTo>
                <a:lnTo>
                  <a:pt x="1828800" y="412750"/>
                </a:lnTo>
                <a:lnTo>
                  <a:pt x="1835150" y="406400"/>
                </a:lnTo>
                <a:lnTo>
                  <a:pt x="993139" y="0"/>
                </a:lnTo>
                <a:close/>
              </a:path>
              <a:path w="1842770" h="433069">
                <a:moveTo>
                  <a:pt x="1056639" y="0"/>
                </a:moveTo>
                <a:lnTo>
                  <a:pt x="1024889" y="0"/>
                </a:lnTo>
                <a:lnTo>
                  <a:pt x="1841500" y="394970"/>
                </a:lnTo>
                <a:lnTo>
                  <a:pt x="1842769" y="392429"/>
                </a:lnTo>
                <a:lnTo>
                  <a:pt x="1842769" y="379729"/>
                </a:lnTo>
                <a:lnTo>
                  <a:pt x="1056639" y="0"/>
                </a:lnTo>
                <a:close/>
              </a:path>
              <a:path w="1842770" h="433069">
                <a:moveTo>
                  <a:pt x="1122679" y="0"/>
                </a:moveTo>
                <a:lnTo>
                  <a:pt x="1090929" y="0"/>
                </a:lnTo>
                <a:lnTo>
                  <a:pt x="1842769" y="363220"/>
                </a:lnTo>
                <a:lnTo>
                  <a:pt x="1842769" y="347979"/>
                </a:lnTo>
                <a:lnTo>
                  <a:pt x="1122679" y="0"/>
                </a:lnTo>
                <a:close/>
              </a:path>
              <a:path w="1842770" h="433069">
                <a:moveTo>
                  <a:pt x="1188719" y="0"/>
                </a:moveTo>
                <a:lnTo>
                  <a:pt x="1156969" y="0"/>
                </a:lnTo>
                <a:lnTo>
                  <a:pt x="1842769" y="331470"/>
                </a:lnTo>
                <a:lnTo>
                  <a:pt x="1842769" y="316229"/>
                </a:lnTo>
                <a:lnTo>
                  <a:pt x="1188719" y="0"/>
                </a:lnTo>
                <a:close/>
              </a:path>
              <a:path w="1842770" h="433069">
                <a:moveTo>
                  <a:pt x="1254759" y="0"/>
                </a:moveTo>
                <a:lnTo>
                  <a:pt x="1224279" y="0"/>
                </a:lnTo>
                <a:lnTo>
                  <a:pt x="1842769" y="298450"/>
                </a:lnTo>
                <a:lnTo>
                  <a:pt x="1842769" y="284479"/>
                </a:lnTo>
                <a:lnTo>
                  <a:pt x="1254759" y="0"/>
                </a:lnTo>
                <a:close/>
              </a:path>
              <a:path w="1842770" h="433069">
                <a:moveTo>
                  <a:pt x="1320800" y="0"/>
                </a:moveTo>
                <a:lnTo>
                  <a:pt x="1290319" y="0"/>
                </a:lnTo>
                <a:lnTo>
                  <a:pt x="1842769" y="266700"/>
                </a:lnTo>
                <a:lnTo>
                  <a:pt x="1842769" y="251460"/>
                </a:lnTo>
                <a:lnTo>
                  <a:pt x="1320800" y="0"/>
                </a:lnTo>
                <a:close/>
              </a:path>
              <a:path w="1842770" h="433069">
                <a:moveTo>
                  <a:pt x="1388109" y="0"/>
                </a:moveTo>
                <a:lnTo>
                  <a:pt x="1356359" y="0"/>
                </a:lnTo>
                <a:lnTo>
                  <a:pt x="1842769" y="234950"/>
                </a:lnTo>
                <a:lnTo>
                  <a:pt x="1842769" y="219710"/>
                </a:lnTo>
                <a:lnTo>
                  <a:pt x="1388109" y="0"/>
                </a:lnTo>
                <a:close/>
              </a:path>
              <a:path w="1842770" h="433069">
                <a:moveTo>
                  <a:pt x="1455419" y="0"/>
                </a:moveTo>
                <a:lnTo>
                  <a:pt x="1424939" y="0"/>
                </a:lnTo>
                <a:lnTo>
                  <a:pt x="1842769" y="201929"/>
                </a:lnTo>
                <a:lnTo>
                  <a:pt x="1842769" y="186689"/>
                </a:lnTo>
                <a:lnTo>
                  <a:pt x="1455419" y="0"/>
                </a:lnTo>
                <a:close/>
              </a:path>
              <a:path w="1842770" h="433069">
                <a:moveTo>
                  <a:pt x="1522729" y="0"/>
                </a:moveTo>
                <a:lnTo>
                  <a:pt x="1490979" y="0"/>
                </a:lnTo>
                <a:lnTo>
                  <a:pt x="1842769" y="170179"/>
                </a:lnTo>
                <a:lnTo>
                  <a:pt x="1842769" y="154939"/>
                </a:lnTo>
                <a:lnTo>
                  <a:pt x="1522729" y="0"/>
                </a:lnTo>
                <a:close/>
              </a:path>
              <a:path w="1842770" h="433069">
                <a:moveTo>
                  <a:pt x="1588769" y="0"/>
                </a:moveTo>
                <a:lnTo>
                  <a:pt x="1557019" y="0"/>
                </a:lnTo>
                <a:lnTo>
                  <a:pt x="1842769" y="137160"/>
                </a:lnTo>
                <a:lnTo>
                  <a:pt x="1842769" y="123189"/>
                </a:lnTo>
                <a:lnTo>
                  <a:pt x="1588769" y="0"/>
                </a:lnTo>
                <a:close/>
              </a:path>
              <a:path w="1842770" h="433069">
                <a:moveTo>
                  <a:pt x="1654809" y="0"/>
                </a:moveTo>
                <a:lnTo>
                  <a:pt x="1623059" y="0"/>
                </a:lnTo>
                <a:lnTo>
                  <a:pt x="1842769" y="105410"/>
                </a:lnTo>
                <a:lnTo>
                  <a:pt x="1842769" y="90170"/>
                </a:lnTo>
                <a:lnTo>
                  <a:pt x="1654809" y="0"/>
                </a:lnTo>
                <a:close/>
              </a:path>
              <a:path w="1842770" h="433069">
                <a:moveTo>
                  <a:pt x="1720850" y="0"/>
                </a:moveTo>
                <a:lnTo>
                  <a:pt x="1689100" y="0"/>
                </a:lnTo>
                <a:lnTo>
                  <a:pt x="1842769" y="73660"/>
                </a:lnTo>
                <a:lnTo>
                  <a:pt x="1842769" y="58420"/>
                </a:lnTo>
                <a:lnTo>
                  <a:pt x="1720850" y="0"/>
                </a:lnTo>
                <a:close/>
              </a:path>
              <a:path w="1842770" h="433069">
                <a:moveTo>
                  <a:pt x="1756409" y="0"/>
                </a:moveTo>
                <a:lnTo>
                  <a:pt x="1842769" y="41910"/>
                </a:lnTo>
                <a:lnTo>
                  <a:pt x="1840646" y="34547"/>
                </a:lnTo>
                <a:lnTo>
                  <a:pt x="1836261" y="27781"/>
                </a:lnTo>
                <a:lnTo>
                  <a:pt x="1800165" y="7143"/>
                </a:lnTo>
                <a:lnTo>
                  <a:pt x="1756409" y="0"/>
                </a:lnTo>
                <a:close/>
              </a:path>
            </a:pathLst>
          </a:custGeom>
          <a:solidFill>
            <a:srgbClr val="CCCC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 txBox="1"/>
          <p:nvPr/>
        </p:nvSpPr>
        <p:spPr>
          <a:xfrm>
            <a:off x="8323580" y="2861309"/>
            <a:ext cx="8870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é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1" name="object 301"/>
          <p:cNvSpPr/>
          <p:nvPr/>
        </p:nvSpPr>
        <p:spPr>
          <a:xfrm>
            <a:off x="1294130" y="2559050"/>
            <a:ext cx="2070099" cy="53721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329689" y="2575560"/>
            <a:ext cx="1910080" cy="464820"/>
          </a:xfrm>
          <a:custGeom>
            <a:avLst/>
            <a:gdLst/>
            <a:ahLst/>
            <a:cxnLst/>
            <a:rect l="l" t="t" r="r" b="b"/>
            <a:pathLst>
              <a:path w="1910080" h="464819">
                <a:moveTo>
                  <a:pt x="1779270" y="0"/>
                </a:moveTo>
                <a:lnTo>
                  <a:pt x="129540" y="0"/>
                </a:lnTo>
                <a:lnTo>
                  <a:pt x="79295" y="4663"/>
                </a:lnTo>
                <a:lnTo>
                  <a:pt x="38099" y="17303"/>
                </a:lnTo>
                <a:lnTo>
                  <a:pt x="10239" y="35897"/>
                </a:lnTo>
                <a:lnTo>
                  <a:pt x="0" y="58419"/>
                </a:lnTo>
                <a:lnTo>
                  <a:pt x="0" y="405129"/>
                </a:lnTo>
                <a:lnTo>
                  <a:pt x="10239" y="428386"/>
                </a:lnTo>
                <a:lnTo>
                  <a:pt x="38099" y="447357"/>
                </a:lnTo>
                <a:lnTo>
                  <a:pt x="79295" y="460136"/>
                </a:lnTo>
                <a:lnTo>
                  <a:pt x="129540" y="464819"/>
                </a:lnTo>
                <a:lnTo>
                  <a:pt x="1779270" y="464819"/>
                </a:lnTo>
                <a:lnTo>
                  <a:pt x="1830248" y="460136"/>
                </a:lnTo>
                <a:lnTo>
                  <a:pt x="1871821" y="447357"/>
                </a:lnTo>
                <a:lnTo>
                  <a:pt x="1899820" y="428386"/>
                </a:lnTo>
                <a:lnTo>
                  <a:pt x="1910079" y="405129"/>
                </a:lnTo>
                <a:lnTo>
                  <a:pt x="1910079" y="58419"/>
                </a:lnTo>
                <a:lnTo>
                  <a:pt x="1899820" y="35897"/>
                </a:lnTo>
                <a:lnTo>
                  <a:pt x="1871821" y="17303"/>
                </a:lnTo>
                <a:lnTo>
                  <a:pt x="1830248" y="4663"/>
                </a:lnTo>
                <a:lnTo>
                  <a:pt x="1779270" y="0"/>
                </a:lnTo>
                <a:close/>
              </a:path>
            </a:pathLst>
          </a:custGeom>
          <a:solidFill>
            <a:srgbClr val="397B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362710" y="2590800"/>
            <a:ext cx="1842770" cy="433070"/>
          </a:xfrm>
          <a:custGeom>
            <a:avLst/>
            <a:gdLst/>
            <a:ahLst/>
            <a:cxnLst/>
            <a:rect l="l" t="t" r="r" b="b"/>
            <a:pathLst>
              <a:path w="1842770" h="433069">
                <a:moveTo>
                  <a:pt x="1746250" y="0"/>
                </a:moveTo>
                <a:lnTo>
                  <a:pt x="96520" y="0"/>
                </a:lnTo>
                <a:lnTo>
                  <a:pt x="58935" y="3353"/>
                </a:lnTo>
                <a:lnTo>
                  <a:pt x="28257" y="12541"/>
                </a:lnTo>
                <a:lnTo>
                  <a:pt x="7580" y="26253"/>
                </a:lnTo>
                <a:lnTo>
                  <a:pt x="0" y="43179"/>
                </a:lnTo>
                <a:lnTo>
                  <a:pt x="0" y="389889"/>
                </a:lnTo>
                <a:lnTo>
                  <a:pt x="7580" y="406816"/>
                </a:lnTo>
                <a:lnTo>
                  <a:pt x="28257" y="420528"/>
                </a:lnTo>
                <a:lnTo>
                  <a:pt x="58935" y="429716"/>
                </a:lnTo>
                <a:lnTo>
                  <a:pt x="96520" y="433070"/>
                </a:lnTo>
                <a:lnTo>
                  <a:pt x="1746250" y="433070"/>
                </a:lnTo>
                <a:lnTo>
                  <a:pt x="1783834" y="429716"/>
                </a:lnTo>
                <a:lnTo>
                  <a:pt x="1814512" y="420528"/>
                </a:lnTo>
                <a:lnTo>
                  <a:pt x="1835189" y="406816"/>
                </a:lnTo>
                <a:lnTo>
                  <a:pt x="1842770" y="389889"/>
                </a:lnTo>
                <a:lnTo>
                  <a:pt x="1842770" y="43179"/>
                </a:lnTo>
                <a:lnTo>
                  <a:pt x="1835189" y="26253"/>
                </a:lnTo>
                <a:lnTo>
                  <a:pt x="1814512" y="12541"/>
                </a:lnTo>
                <a:lnTo>
                  <a:pt x="1783834" y="3353"/>
                </a:lnTo>
                <a:lnTo>
                  <a:pt x="17462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362710" y="2590800"/>
            <a:ext cx="1842770" cy="433070"/>
          </a:xfrm>
          <a:custGeom>
            <a:avLst/>
            <a:gdLst/>
            <a:ahLst/>
            <a:cxnLst/>
            <a:rect l="l" t="t" r="r" b="b"/>
            <a:pathLst>
              <a:path w="1842770" h="433069">
                <a:moveTo>
                  <a:pt x="0" y="391160"/>
                </a:moveTo>
                <a:lnTo>
                  <a:pt x="38100" y="424179"/>
                </a:lnTo>
                <a:lnTo>
                  <a:pt x="87630" y="433070"/>
                </a:lnTo>
                <a:lnTo>
                  <a:pt x="0" y="391160"/>
                </a:lnTo>
                <a:close/>
              </a:path>
              <a:path w="1842770" h="433069">
                <a:moveTo>
                  <a:pt x="0" y="359410"/>
                </a:moveTo>
                <a:lnTo>
                  <a:pt x="0" y="374650"/>
                </a:lnTo>
                <a:lnTo>
                  <a:pt x="123190" y="433070"/>
                </a:lnTo>
                <a:lnTo>
                  <a:pt x="154940" y="433070"/>
                </a:lnTo>
                <a:lnTo>
                  <a:pt x="0" y="359410"/>
                </a:lnTo>
                <a:close/>
              </a:path>
              <a:path w="1842770" h="433069">
                <a:moveTo>
                  <a:pt x="0" y="326389"/>
                </a:moveTo>
                <a:lnTo>
                  <a:pt x="0" y="342900"/>
                </a:lnTo>
                <a:lnTo>
                  <a:pt x="189230" y="433070"/>
                </a:lnTo>
                <a:lnTo>
                  <a:pt x="220980" y="433070"/>
                </a:lnTo>
                <a:lnTo>
                  <a:pt x="0" y="326389"/>
                </a:lnTo>
                <a:close/>
              </a:path>
              <a:path w="1842770" h="433069">
                <a:moveTo>
                  <a:pt x="0" y="294639"/>
                </a:moveTo>
                <a:lnTo>
                  <a:pt x="0" y="309879"/>
                </a:lnTo>
                <a:lnTo>
                  <a:pt x="255270" y="433070"/>
                </a:lnTo>
                <a:lnTo>
                  <a:pt x="287020" y="433070"/>
                </a:lnTo>
                <a:lnTo>
                  <a:pt x="0" y="294639"/>
                </a:lnTo>
                <a:close/>
              </a:path>
              <a:path w="1842770" h="433069">
                <a:moveTo>
                  <a:pt x="0" y="261620"/>
                </a:moveTo>
                <a:lnTo>
                  <a:pt x="0" y="276860"/>
                </a:lnTo>
                <a:lnTo>
                  <a:pt x="323850" y="433070"/>
                </a:lnTo>
                <a:lnTo>
                  <a:pt x="355600" y="433070"/>
                </a:lnTo>
                <a:lnTo>
                  <a:pt x="0" y="261620"/>
                </a:lnTo>
                <a:close/>
              </a:path>
              <a:path w="1842770" h="433069">
                <a:moveTo>
                  <a:pt x="0" y="229870"/>
                </a:moveTo>
                <a:lnTo>
                  <a:pt x="0" y="245110"/>
                </a:lnTo>
                <a:lnTo>
                  <a:pt x="389890" y="433070"/>
                </a:lnTo>
                <a:lnTo>
                  <a:pt x="421640" y="433070"/>
                </a:lnTo>
                <a:lnTo>
                  <a:pt x="0" y="229870"/>
                </a:lnTo>
                <a:close/>
              </a:path>
              <a:path w="1842770" h="433069">
                <a:moveTo>
                  <a:pt x="0" y="198120"/>
                </a:moveTo>
                <a:lnTo>
                  <a:pt x="0" y="213360"/>
                </a:lnTo>
                <a:lnTo>
                  <a:pt x="457200" y="433070"/>
                </a:lnTo>
                <a:lnTo>
                  <a:pt x="487679" y="433070"/>
                </a:lnTo>
                <a:lnTo>
                  <a:pt x="0" y="198120"/>
                </a:lnTo>
                <a:close/>
              </a:path>
              <a:path w="1842770" h="433069">
                <a:moveTo>
                  <a:pt x="0" y="165100"/>
                </a:moveTo>
                <a:lnTo>
                  <a:pt x="0" y="181610"/>
                </a:lnTo>
                <a:lnTo>
                  <a:pt x="523240" y="433070"/>
                </a:lnTo>
                <a:lnTo>
                  <a:pt x="553720" y="433070"/>
                </a:lnTo>
                <a:lnTo>
                  <a:pt x="0" y="165100"/>
                </a:lnTo>
                <a:close/>
              </a:path>
              <a:path w="1842770" h="433069">
                <a:moveTo>
                  <a:pt x="0" y="133350"/>
                </a:moveTo>
                <a:lnTo>
                  <a:pt x="0" y="148589"/>
                </a:lnTo>
                <a:lnTo>
                  <a:pt x="589279" y="433070"/>
                </a:lnTo>
                <a:lnTo>
                  <a:pt x="621029" y="433070"/>
                </a:lnTo>
                <a:lnTo>
                  <a:pt x="0" y="133350"/>
                </a:lnTo>
                <a:close/>
              </a:path>
              <a:path w="1842770" h="433069">
                <a:moveTo>
                  <a:pt x="0" y="101600"/>
                </a:moveTo>
                <a:lnTo>
                  <a:pt x="0" y="116839"/>
                </a:lnTo>
                <a:lnTo>
                  <a:pt x="655320" y="433070"/>
                </a:lnTo>
                <a:lnTo>
                  <a:pt x="687070" y="433070"/>
                </a:lnTo>
                <a:lnTo>
                  <a:pt x="0" y="101600"/>
                </a:lnTo>
                <a:close/>
              </a:path>
              <a:path w="1842770" h="433069">
                <a:moveTo>
                  <a:pt x="0" y="68579"/>
                </a:moveTo>
                <a:lnTo>
                  <a:pt x="0" y="83820"/>
                </a:lnTo>
                <a:lnTo>
                  <a:pt x="723900" y="433070"/>
                </a:lnTo>
                <a:lnTo>
                  <a:pt x="755650" y="433070"/>
                </a:lnTo>
                <a:lnTo>
                  <a:pt x="0" y="68579"/>
                </a:lnTo>
                <a:close/>
              </a:path>
              <a:path w="1842770" h="433069">
                <a:moveTo>
                  <a:pt x="1270" y="36829"/>
                </a:moveTo>
                <a:lnTo>
                  <a:pt x="1270" y="39370"/>
                </a:lnTo>
                <a:lnTo>
                  <a:pt x="0" y="41910"/>
                </a:lnTo>
                <a:lnTo>
                  <a:pt x="0" y="52070"/>
                </a:lnTo>
                <a:lnTo>
                  <a:pt x="789940" y="433070"/>
                </a:lnTo>
                <a:lnTo>
                  <a:pt x="821690" y="433070"/>
                </a:lnTo>
                <a:lnTo>
                  <a:pt x="1270" y="36829"/>
                </a:lnTo>
                <a:close/>
              </a:path>
              <a:path w="1842770" h="433069">
                <a:moveTo>
                  <a:pt x="22859" y="15239"/>
                </a:moveTo>
                <a:lnTo>
                  <a:pt x="17780" y="19050"/>
                </a:lnTo>
                <a:lnTo>
                  <a:pt x="10159" y="24129"/>
                </a:lnTo>
                <a:lnTo>
                  <a:pt x="855979" y="433070"/>
                </a:lnTo>
                <a:lnTo>
                  <a:pt x="887729" y="433070"/>
                </a:lnTo>
                <a:lnTo>
                  <a:pt x="22859" y="15239"/>
                </a:lnTo>
                <a:close/>
              </a:path>
              <a:path w="1842770" h="433069">
                <a:moveTo>
                  <a:pt x="63500" y="2539"/>
                </a:moveTo>
                <a:lnTo>
                  <a:pt x="55880" y="3810"/>
                </a:lnTo>
                <a:lnTo>
                  <a:pt x="48259" y="6350"/>
                </a:lnTo>
                <a:lnTo>
                  <a:pt x="41909" y="7620"/>
                </a:lnTo>
                <a:lnTo>
                  <a:pt x="922020" y="433070"/>
                </a:lnTo>
                <a:lnTo>
                  <a:pt x="953770" y="433070"/>
                </a:lnTo>
                <a:lnTo>
                  <a:pt x="63500" y="2539"/>
                </a:lnTo>
                <a:close/>
              </a:path>
              <a:path w="1842770" h="433069">
                <a:moveTo>
                  <a:pt x="123190" y="0"/>
                </a:moveTo>
                <a:lnTo>
                  <a:pt x="92709" y="0"/>
                </a:lnTo>
                <a:lnTo>
                  <a:pt x="989329" y="433070"/>
                </a:lnTo>
                <a:lnTo>
                  <a:pt x="1021079" y="433070"/>
                </a:lnTo>
                <a:lnTo>
                  <a:pt x="123190" y="0"/>
                </a:lnTo>
                <a:close/>
              </a:path>
              <a:path w="1842770" h="433069">
                <a:moveTo>
                  <a:pt x="190500" y="0"/>
                </a:moveTo>
                <a:lnTo>
                  <a:pt x="158750" y="0"/>
                </a:lnTo>
                <a:lnTo>
                  <a:pt x="1055370" y="433070"/>
                </a:lnTo>
                <a:lnTo>
                  <a:pt x="1087120" y="433070"/>
                </a:lnTo>
                <a:lnTo>
                  <a:pt x="190500" y="0"/>
                </a:lnTo>
                <a:close/>
              </a:path>
              <a:path w="1842770" h="433069">
                <a:moveTo>
                  <a:pt x="262890" y="0"/>
                </a:moveTo>
                <a:lnTo>
                  <a:pt x="231140" y="0"/>
                </a:lnTo>
                <a:lnTo>
                  <a:pt x="1127760" y="433070"/>
                </a:lnTo>
                <a:lnTo>
                  <a:pt x="1159510" y="433070"/>
                </a:lnTo>
                <a:lnTo>
                  <a:pt x="262890" y="0"/>
                </a:lnTo>
                <a:close/>
              </a:path>
              <a:path w="1842770" h="433069">
                <a:moveTo>
                  <a:pt x="328929" y="0"/>
                </a:moveTo>
                <a:lnTo>
                  <a:pt x="297179" y="0"/>
                </a:lnTo>
                <a:lnTo>
                  <a:pt x="1193800" y="433070"/>
                </a:lnTo>
                <a:lnTo>
                  <a:pt x="1225550" y="433070"/>
                </a:lnTo>
                <a:lnTo>
                  <a:pt x="328929" y="0"/>
                </a:lnTo>
                <a:close/>
              </a:path>
              <a:path w="1842770" h="433069">
                <a:moveTo>
                  <a:pt x="394970" y="0"/>
                </a:moveTo>
                <a:lnTo>
                  <a:pt x="363220" y="0"/>
                </a:lnTo>
                <a:lnTo>
                  <a:pt x="1261110" y="433070"/>
                </a:lnTo>
                <a:lnTo>
                  <a:pt x="1291590" y="433070"/>
                </a:lnTo>
                <a:lnTo>
                  <a:pt x="394970" y="0"/>
                </a:lnTo>
                <a:close/>
              </a:path>
              <a:path w="1842770" h="433069">
                <a:moveTo>
                  <a:pt x="462279" y="0"/>
                </a:moveTo>
                <a:lnTo>
                  <a:pt x="430529" y="0"/>
                </a:lnTo>
                <a:lnTo>
                  <a:pt x="1327150" y="433070"/>
                </a:lnTo>
                <a:lnTo>
                  <a:pt x="1357630" y="433070"/>
                </a:lnTo>
                <a:lnTo>
                  <a:pt x="462279" y="0"/>
                </a:lnTo>
                <a:close/>
              </a:path>
              <a:path w="1842770" h="433069">
                <a:moveTo>
                  <a:pt x="528320" y="0"/>
                </a:moveTo>
                <a:lnTo>
                  <a:pt x="496570" y="0"/>
                </a:lnTo>
                <a:lnTo>
                  <a:pt x="1393190" y="433070"/>
                </a:lnTo>
                <a:lnTo>
                  <a:pt x="1424940" y="433070"/>
                </a:lnTo>
                <a:lnTo>
                  <a:pt x="528320" y="0"/>
                </a:lnTo>
                <a:close/>
              </a:path>
              <a:path w="1842770" h="433069">
                <a:moveTo>
                  <a:pt x="594360" y="0"/>
                </a:moveTo>
                <a:lnTo>
                  <a:pt x="562610" y="0"/>
                </a:lnTo>
                <a:lnTo>
                  <a:pt x="1459230" y="433070"/>
                </a:lnTo>
                <a:lnTo>
                  <a:pt x="1490980" y="433070"/>
                </a:lnTo>
                <a:lnTo>
                  <a:pt x="594360" y="0"/>
                </a:lnTo>
                <a:close/>
              </a:path>
              <a:path w="1842770" h="433069">
                <a:moveTo>
                  <a:pt x="662940" y="0"/>
                </a:moveTo>
                <a:lnTo>
                  <a:pt x="631190" y="0"/>
                </a:lnTo>
                <a:lnTo>
                  <a:pt x="1527810" y="433070"/>
                </a:lnTo>
                <a:lnTo>
                  <a:pt x="1559560" y="433070"/>
                </a:lnTo>
                <a:lnTo>
                  <a:pt x="662940" y="0"/>
                </a:lnTo>
                <a:close/>
              </a:path>
              <a:path w="1842770" h="433069">
                <a:moveTo>
                  <a:pt x="728979" y="0"/>
                </a:moveTo>
                <a:lnTo>
                  <a:pt x="697229" y="0"/>
                </a:lnTo>
                <a:lnTo>
                  <a:pt x="1593850" y="433070"/>
                </a:lnTo>
                <a:lnTo>
                  <a:pt x="1625600" y="433070"/>
                </a:lnTo>
                <a:lnTo>
                  <a:pt x="728979" y="0"/>
                </a:lnTo>
                <a:close/>
              </a:path>
              <a:path w="1842770" h="433069">
                <a:moveTo>
                  <a:pt x="795020" y="0"/>
                </a:moveTo>
                <a:lnTo>
                  <a:pt x="763270" y="0"/>
                </a:lnTo>
                <a:lnTo>
                  <a:pt x="1659889" y="433070"/>
                </a:lnTo>
                <a:lnTo>
                  <a:pt x="1691639" y="433070"/>
                </a:lnTo>
                <a:lnTo>
                  <a:pt x="795020" y="0"/>
                </a:lnTo>
                <a:close/>
              </a:path>
              <a:path w="1842770" h="433069">
                <a:moveTo>
                  <a:pt x="861060" y="0"/>
                </a:moveTo>
                <a:lnTo>
                  <a:pt x="829310" y="0"/>
                </a:lnTo>
                <a:lnTo>
                  <a:pt x="1725929" y="433070"/>
                </a:lnTo>
                <a:lnTo>
                  <a:pt x="1757679" y="433070"/>
                </a:lnTo>
                <a:lnTo>
                  <a:pt x="861060" y="0"/>
                </a:lnTo>
                <a:close/>
              </a:path>
              <a:path w="1842770" h="433069">
                <a:moveTo>
                  <a:pt x="927100" y="0"/>
                </a:moveTo>
                <a:lnTo>
                  <a:pt x="895350" y="0"/>
                </a:lnTo>
                <a:lnTo>
                  <a:pt x="1785620" y="430530"/>
                </a:lnTo>
                <a:lnTo>
                  <a:pt x="1789429" y="429260"/>
                </a:lnTo>
                <a:lnTo>
                  <a:pt x="1794510" y="427989"/>
                </a:lnTo>
                <a:lnTo>
                  <a:pt x="1798320" y="426720"/>
                </a:lnTo>
                <a:lnTo>
                  <a:pt x="1804670" y="424179"/>
                </a:lnTo>
                <a:lnTo>
                  <a:pt x="927100" y="0"/>
                </a:lnTo>
                <a:close/>
              </a:path>
              <a:path w="1842770" h="433069">
                <a:moveTo>
                  <a:pt x="994410" y="0"/>
                </a:moveTo>
                <a:lnTo>
                  <a:pt x="962660" y="0"/>
                </a:lnTo>
                <a:lnTo>
                  <a:pt x="1822450" y="416560"/>
                </a:lnTo>
                <a:lnTo>
                  <a:pt x="1823720" y="415289"/>
                </a:lnTo>
                <a:lnTo>
                  <a:pt x="1828800" y="412750"/>
                </a:lnTo>
                <a:lnTo>
                  <a:pt x="1832610" y="410210"/>
                </a:lnTo>
                <a:lnTo>
                  <a:pt x="1835150" y="406400"/>
                </a:lnTo>
                <a:lnTo>
                  <a:pt x="994410" y="0"/>
                </a:lnTo>
                <a:close/>
              </a:path>
              <a:path w="1842770" h="433069">
                <a:moveTo>
                  <a:pt x="1056640" y="0"/>
                </a:moveTo>
                <a:lnTo>
                  <a:pt x="1024890" y="0"/>
                </a:lnTo>
                <a:lnTo>
                  <a:pt x="1841500" y="394970"/>
                </a:lnTo>
                <a:lnTo>
                  <a:pt x="1842770" y="393700"/>
                </a:lnTo>
                <a:lnTo>
                  <a:pt x="1842770" y="379729"/>
                </a:lnTo>
                <a:lnTo>
                  <a:pt x="1056640" y="0"/>
                </a:lnTo>
                <a:close/>
              </a:path>
              <a:path w="1842770" h="433069">
                <a:moveTo>
                  <a:pt x="1122680" y="0"/>
                </a:moveTo>
                <a:lnTo>
                  <a:pt x="1090930" y="0"/>
                </a:lnTo>
                <a:lnTo>
                  <a:pt x="1842770" y="363220"/>
                </a:lnTo>
                <a:lnTo>
                  <a:pt x="1842770" y="347979"/>
                </a:lnTo>
                <a:lnTo>
                  <a:pt x="1122680" y="0"/>
                </a:lnTo>
                <a:close/>
              </a:path>
              <a:path w="1842770" h="433069">
                <a:moveTo>
                  <a:pt x="1188720" y="0"/>
                </a:moveTo>
                <a:lnTo>
                  <a:pt x="1158240" y="0"/>
                </a:lnTo>
                <a:lnTo>
                  <a:pt x="1842770" y="331470"/>
                </a:lnTo>
                <a:lnTo>
                  <a:pt x="1842770" y="316229"/>
                </a:lnTo>
                <a:lnTo>
                  <a:pt x="1188720" y="0"/>
                </a:lnTo>
                <a:close/>
              </a:path>
              <a:path w="1842770" h="433069">
                <a:moveTo>
                  <a:pt x="1256030" y="0"/>
                </a:moveTo>
                <a:lnTo>
                  <a:pt x="1224280" y="0"/>
                </a:lnTo>
                <a:lnTo>
                  <a:pt x="1842770" y="299720"/>
                </a:lnTo>
                <a:lnTo>
                  <a:pt x="1842770" y="284479"/>
                </a:lnTo>
                <a:lnTo>
                  <a:pt x="1256030" y="0"/>
                </a:lnTo>
                <a:close/>
              </a:path>
              <a:path w="1842770" h="433069">
                <a:moveTo>
                  <a:pt x="1322070" y="0"/>
                </a:moveTo>
                <a:lnTo>
                  <a:pt x="1290320" y="0"/>
                </a:lnTo>
                <a:lnTo>
                  <a:pt x="1842770" y="266700"/>
                </a:lnTo>
                <a:lnTo>
                  <a:pt x="1842770" y="251460"/>
                </a:lnTo>
                <a:lnTo>
                  <a:pt x="1322070" y="0"/>
                </a:lnTo>
                <a:close/>
              </a:path>
              <a:path w="1842770" h="433069">
                <a:moveTo>
                  <a:pt x="1388110" y="0"/>
                </a:moveTo>
                <a:lnTo>
                  <a:pt x="1356360" y="0"/>
                </a:lnTo>
                <a:lnTo>
                  <a:pt x="1842770" y="234950"/>
                </a:lnTo>
                <a:lnTo>
                  <a:pt x="1842770" y="219710"/>
                </a:lnTo>
                <a:lnTo>
                  <a:pt x="1388110" y="0"/>
                </a:lnTo>
                <a:close/>
              </a:path>
              <a:path w="1842770" h="433069">
                <a:moveTo>
                  <a:pt x="1456690" y="0"/>
                </a:moveTo>
                <a:lnTo>
                  <a:pt x="1424940" y="0"/>
                </a:lnTo>
                <a:lnTo>
                  <a:pt x="1842770" y="201929"/>
                </a:lnTo>
                <a:lnTo>
                  <a:pt x="1842770" y="186689"/>
                </a:lnTo>
                <a:lnTo>
                  <a:pt x="1456690" y="0"/>
                </a:lnTo>
                <a:close/>
              </a:path>
              <a:path w="1842770" h="433069">
                <a:moveTo>
                  <a:pt x="1522730" y="0"/>
                </a:moveTo>
                <a:lnTo>
                  <a:pt x="1490980" y="0"/>
                </a:lnTo>
                <a:lnTo>
                  <a:pt x="1842770" y="170179"/>
                </a:lnTo>
                <a:lnTo>
                  <a:pt x="1842770" y="154939"/>
                </a:lnTo>
                <a:lnTo>
                  <a:pt x="1522730" y="0"/>
                </a:lnTo>
                <a:close/>
              </a:path>
              <a:path w="1842770" h="433069">
                <a:moveTo>
                  <a:pt x="1588770" y="0"/>
                </a:moveTo>
                <a:lnTo>
                  <a:pt x="1557020" y="0"/>
                </a:lnTo>
                <a:lnTo>
                  <a:pt x="1842770" y="138429"/>
                </a:lnTo>
                <a:lnTo>
                  <a:pt x="1842770" y="123189"/>
                </a:lnTo>
                <a:lnTo>
                  <a:pt x="1588770" y="0"/>
                </a:lnTo>
                <a:close/>
              </a:path>
              <a:path w="1842770" h="433069">
                <a:moveTo>
                  <a:pt x="1656079" y="0"/>
                </a:moveTo>
                <a:lnTo>
                  <a:pt x="1624330" y="0"/>
                </a:lnTo>
                <a:lnTo>
                  <a:pt x="1842770" y="105410"/>
                </a:lnTo>
                <a:lnTo>
                  <a:pt x="1842770" y="91439"/>
                </a:lnTo>
                <a:lnTo>
                  <a:pt x="1656079" y="0"/>
                </a:lnTo>
                <a:close/>
              </a:path>
              <a:path w="1842770" h="433069">
                <a:moveTo>
                  <a:pt x="1722120" y="0"/>
                </a:moveTo>
                <a:lnTo>
                  <a:pt x="1690370" y="0"/>
                </a:lnTo>
                <a:lnTo>
                  <a:pt x="1842770" y="73660"/>
                </a:lnTo>
                <a:lnTo>
                  <a:pt x="1842770" y="58420"/>
                </a:lnTo>
                <a:lnTo>
                  <a:pt x="1722120" y="0"/>
                </a:lnTo>
                <a:close/>
              </a:path>
              <a:path w="1842770" h="433069">
                <a:moveTo>
                  <a:pt x="1756410" y="0"/>
                </a:moveTo>
                <a:lnTo>
                  <a:pt x="1842770" y="41910"/>
                </a:lnTo>
                <a:lnTo>
                  <a:pt x="1840646" y="34547"/>
                </a:lnTo>
                <a:lnTo>
                  <a:pt x="1836261" y="27781"/>
                </a:lnTo>
                <a:lnTo>
                  <a:pt x="1800701" y="7143"/>
                </a:lnTo>
                <a:lnTo>
                  <a:pt x="1756410" y="0"/>
                </a:lnTo>
                <a:close/>
              </a:path>
            </a:pathLst>
          </a:custGeom>
          <a:solidFill>
            <a:srgbClr val="CCCCCC">
              <a:alpha val="3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 txBox="1"/>
          <p:nvPr/>
        </p:nvSpPr>
        <p:spPr>
          <a:xfrm>
            <a:off x="1960879" y="2664459"/>
            <a:ext cx="734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Patient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6" name="object 306"/>
          <p:cNvSpPr/>
          <p:nvPr/>
        </p:nvSpPr>
        <p:spPr>
          <a:xfrm>
            <a:off x="6871969" y="2996459"/>
            <a:ext cx="20320" cy="26670"/>
          </a:xfrm>
          <a:custGeom>
            <a:avLst/>
            <a:gdLst/>
            <a:ahLst/>
            <a:cxnLst/>
            <a:rect l="l" t="t" r="r" b="b"/>
            <a:pathLst>
              <a:path w="20320" h="26669">
                <a:moveTo>
                  <a:pt x="20320" y="0"/>
                </a:moveTo>
                <a:lnTo>
                  <a:pt x="0" y="13440"/>
                </a:lnTo>
                <a:lnTo>
                  <a:pt x="20320" y="26560"/>
                </a:lnTo>
                <a:lnTo>
                  <a:pt x="20320" y="0"/>
                </a:lnTo>
                <a:close/>
              </a:path>
            </a:pathLst>
          </a:custGeom>
          <a:solidFill>
            <a:srgbClr val="058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6889750" y="2984699"/>
            <a:ext cx="20320" cy="50165"/>
          </a:xfrm>
          <a:custGeom>
            <a:avLst/>
            <a:gdLst/>
            <a:ahLst/>
            <a:cxnLst/>
            <a:rect l="l" t="t" r="r" b="b"/>
            <a:pathLst>
              <a:path w="20320" h="50164">
                <a:moveTo>
                  <a:pt x="20320" y="0"/>
                </a:moveTo>
                <a:lnTo>
                  <a:pt x="0" y="13440"/>
                </a:lnTo>
                <a:lnTo>
                  <a:pt x="0" y="36679"/>
                </a:lnTo>
                <a:lnTo>
                  <a:pt x="20320" y="49800"/>
                </a:lnTo>
                <a:lnTo>
                  <a:pt x="20320" y="0"/>
                </a:lnTo>
                <a:close/>
              </a:path>
            </a:pathLst>
          </a:custGeom>
          <a:solidFill>
            <a:srgbClr val="068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6907530" y="2972099"/>
            <a:ext cx="21590" cy="74930"/>
          </a:xfrm>
          <a:custGeom>
            <a:avLst/>
            <a:gdLst/>
            <a:ahLst/>
            <a:cxnLst/>
            <a:rect l="l" t="t" r="r" b="b"/>
            <a:pathLst>
              <a:path w="21590" h="74930">
                <a:moveTo>
                  <a:pt x="21590" y="0"/>
                </a:moveTo>
                <a:lnTo>
                  <a:pt x="0" y="14280"/>
                </a:lnTo>
                <a:lnTo>
                  <a:pt x="0" y="60759"/>
                </a:lnTo>
                <a:lnTo>
                  <a:pt x="21590" y="74700"/>
                </a:lnTo>
                <a:lnTo>
                  <a:pt x="21590" y="0"/>
                </a:lnTo>
                <a:close/>
              </a:path>
            </a:pathLst>
          </a:custGeom>
          <a:solidFill>
            <a:srgbClr val="068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6926580" y="2959499"/>
            <a:ext cx="21590" cy="99695"/>
          </a:xfrm>
          <a:custGeom>
            <a:avLst/>
            <a:gdLst/>
            <a:ahLst/>
            <a:cxnLst/>
            <a:rect l="l" t="t" r="r" b="b"/>
            <a:pathLst>
              <a:path w="21590" h="99694">
                <a:moveTo>
                  <a:pt x="21590" y="0"/>
                </a:moveTo>
                <a:lnTo>
                  <a:pt x="0" y="14280"/>
                </a:lnTo>
                <a:lnTo>
                  <a:pt x="0" y="85659"/>
                </a:lnTo>
                <a:lnTo>
                  <a:pt x="21590" y="99600"/>
                </a:lnTo>
                <a:lnTo>
                  <a:pt x="21590" y="0"/>
                </a:lnTo>
                <a:close/>
              </a:path>
            </a:pathLst>
          </a:custGeom>
          <a:solidFill>
            <a:srgbClr val="078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6945630" y="2947740"/>
            <a:ext cx="20320" cy="123189"/>
          </a:xfrm>
          <a:custGeom>
            <a:avLst/>
            <a:gdLst/>
            <a:ahLst/>
            <a:cxnLst/>
            <a:rect l="l" t="t" r="r" b="b"/>
            <a:pathLst>
              <a:path w="20320" h="123189">
                <a:moveTo>
                  <a:pt x="20320" y="0"/>
                </a:moveTo>
                <a:lnTo>
                  <a:pt x="0" y="13440"/>
                </a:lnTo>
                <a:lnTo>
                  <a:pt x="0" y="109719"/>
                </a:lnTo>
                <a:lnTo>
                  <a:pt x="20320" y="122839"/>
                </a:lnTo>
                <a:lnTo>
                  <a:pt x="20320" y="0"/>
                </a:lnTo>
                <a:close/>
              </a:path>
            </a:pathLst>
          </a:custGeom>
          <a:solidFill>
            <a:srgbClr val="0884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6963409" y="2935140"/>
            <a:ext cx="21590" cy="147955"/>
          </a:xfrm>
          <a:custGeom>
            <a:avLst/>
            <a:gdLst/>
            <a:ahLst/>
            <a:cxnLst/>
            <a:rect l="l" t="t" r="r" b="b"/>
            <a:pathLst>
              <a:path w="21590" h="147955">
                <a:moveTo>
                  <a:pt x="21590" y="0"/>
                </a:moveTo>
                <a:lnTo>
                  <a:pt x="0" y="14280"/>
                </a:lnTo>
                <a:lnTo>
                  <a:pt x="0" y="133799"/>
                </a:lnTo>
                <a:lnTo>
                  <a:pt x="21590" y="147740"/>
                </a:lnTo>
                <a:lnTo>
                  <a:pt x="21590" y="0"/>
                </a:lnTo>
                <a:close/>
              </a:path>
            </a:pathLst>
          </a:custGeom>
          <a:solidFill>
            <a:srgbClr val="0984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6982459" y="2922540"/>
            <a:ext cx="21590" cy="172720"/>
          </a:xfrm>
          <a:custGeom>
            <a:avLst/>
            <a:gdLst/>
            <a:ahLst/>
            <a:cxnLst/>
            <a:rect l="l" t="t" r="r" b="b"/>
            <a:pathLst>
              <a:path w="21590" h="172719">
                <a:moveTo>
                  <a:pt x="21590" y="0"/>
                </a:moveTo>
                <a:lnTo>
                  <a:pt x="0" y="14280"/>
                </a:lnTo>
                <a:lnTo>
                  <a:pt x="0" y="158699"/>
                </a:lnTo>
                <a:lnTo>
                  <a:pt x="21590" y="172640"/>
                </a:lnTo>
                <a:lnTo>
                  <a:pt x="21590" y="0"/>
                </a:lnTo>
                <a:close/>
              </a:path>
            </a:pathLst>
          </a:custGeom>
          <a:solidFill>
            <a:srgbClr val="098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7000240" y="2910780"/>
            <a:ext cx="21590" cy="196215"/>
          </a:xfrm>
          <a:custGeom>
            <a:avLst/>
            <a:gdLst/>
            <a:ahLst/>
            <a:cxnLst/>
            <a:rect l="l" t="t" r="r" b="b"/>
            <a:pathLst>
              <a:path w="21590" h="196214">
                <a:moveTo>
                  <a:pt x="21589" y="0"/>
                </a:moveTo>
                <a:lnTo>
                  <a:pt x="0" y="14279"/>
                </a:lnTo>
                <a:lnTo>
                  <a:pt x="0" y="181940"/>
                </a:lnTo>
                <a:lnTo>
                  <a:pt x="21589" y="195879"/>
                </a:lnTo>
                <a:lnTo>
                  <a:pt x="21589" y="163636"/>
                </a:lnTo>
                <a:lnTo>
                  <a:pt x="13969" y="137219"/>
                </a:lnTo>
                <a:lnTo>
                  <a:pt x="21589" y="136890"/>
                </a:lnTo>
                <a:lnTo>
                  <a:pt x="21589" y="61361"/>
                </a:lnTo>
                <a:lnTo>
                  <a:pt x="13969" y="61019"/>
                </a:lnTo>
                <a:lnTo>
                  <a:pt x="21589" y="33587"/>
                </a:lnTo>
                <a:lnTo>
                  <a:pt x="21589" y="0"/>
                </a:lnTo>
                <a:close/>
              </a:path>
            </a:pathLst>
          </a:custGeom>
          <a:solidFill>
            <a:srgbClr val="0A8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7019290" y="2903220"/>
            <a:ext cx="20320" cy="210820"/>
          </a:xfrm>
          <a:custGeom>
            <a:avLst/>
            <a:gdLst/>
            <a:ahLst/>
            <a:cxnLst/>
            <a:rect l="l" t="t" r="r" b="b"/>
            <a:pathLst>
              <a:path w="20320" h="210819">
                <a:moveTo>
                  <a:pt x="0" y="68807"/>
                </a:moveTo>
                <a:lnTo>
                  <a:pt x="0" y="144560"/>
                </a:lnTo>
                <a:lnTo>
                  <a:pt x="20319" y="143680"/>
                </a:lnTo>
                <a:lnTo>
                  <a:pt x="20319" y="69718"/>
                </a:lnTo>
                <a:lnTo>
                  <a:pt x="0" y="68807"/>
                </a:lnTo>
                <a:close/>
              </a:path>
              <a:path w="20320" h="210819">
                <a:moveTo>
                  <a:pt x="0" y="162390"/>
                </a:moveTo>
                <a:lnTo>
                  <a:pt x="0" y="201800"/>
                </a:lnTo>
                <a:lnTo>
                  <a:pt x="13969" y="210819"/>
                </a:lnTo>
                <a:lnTo>
                  <a:pt x="0" y="162390"/>
                </a:lnTo>
                <a:close/>
              </a:path>
              <a:path w="20320" h="210819">
                <a:moveTo>
                  <a:pt x="13969" y="0"/>
                </a:moveTo>
                <a:lnTo>
                  <a:pt x="0" y="9239"/>
                </a:lnTo>
                <a:lnTo>
                  <a:pt x="0" y="50291"/>
                </a:lnTo>
                <a:lnTo>
                  <a:pt x="13969" y="0"/>
                </a:lnTo>
                <a:close/>
              </a:path>
            </a:pathLst>
          </a:custGeom>
          <a:solidFill>
            <a:srgbClr val="0B8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7037069" y="2972824"/>
            <a:ext cx="21590" cy="74295"/>
          </a:xfrm>
          <a:custGeom>
            <a:avLst/>
            <a:gdLst/>
            <a:ahLst/>
            <a:cxnLst/>
            <a:rect l="l" t="t" r="r" b="b"/>
            <a:pathLst>
              <a:path w="21590" h="74294">
                <a:moveTo>
                  <a:pt x="0" y="0"/>
                </a:moveTo>
                <a:lnTo>
                  <a:pt x="0" y="74186"/>
                </a:lnTo>
                <a:lnTo>
                  <a:pt x="21589" y="73251"/>
                </a:lnTo>
                <a:lnTo>
                  <a:pt x="21589" y="967"/>
                </a:lnTo>
                <a:lnTo>
                  <a:pt x="0" y="0"/>
                </a:lnTo>
                <a:close/>
              </a:path>
            </a:pathLst>
          </a:custGeom>
          <a:solidFill>
            <a:srgbClr val="0C87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7056119" y="2973678"/>
            <a:ext cx="21590" cy="73025"/>
          </a:xfrm>
          <a:custGeom>
            <a:avLst/>
            <a:gdLst/>
            <a:ahLst/>
            <a:cxnLst/>
            <a:rect l="l" t="t" r="r" b="b"/>
            <a:pathLst>
              <a:path w="21590" h="73025">
                <a:moveTo>
                  <a:pt x="0" y="0"/>
                </a:moveTo>
                <a:lnTo>
                  <a:pt x="0" y="72507"/>
                </a:lnTo>
                <a:lnTo>
                  <a:pt x="21589" y="71573"/>
                </a:lnTo>
                <a:lnTo>
                  <a:pt x="21589" y="967"/>
                </a:lnTo>
                <a:lnTo>
                  <a:pt x="0" y="0"/>
                </a:lnTo>
                <a:close/>
              </a:path>
            </a:pathLst>
          </a:custGeom>
          <a:solidFill>
            <a:srgbClr val="0C88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7075169" y="2974532"/>
            <a:ext cx="20320" cy="71120"/>
          </a:xfrm>
          <a:custGeom>
            <a:avLst/>
            <a:gdLst/>
            <a:ahLst/>
            <a:cxnLst/>
            <a:rect l="l" t="t" r="r" b="b"/>
            <a:pathLst>
              <a:path w="20320" h="71119">
                <a:moveTo>
                  <a:pt x="0" y="0"/>
                </a:moveTo>
                <a:lnTo>
                  <a:pt x="0" y="70829"/>
                </a:lnTo>
                <a:lnTo>
                  <a:pt x="20320" y="69950"/>
                </a:lnTo>
                <a:lnTo>
                  <a:pt x="20320" y="910"/>
                </a:lnTo>
                <a:lnTo>
                  <a:pt x="0" y="0"/>
                </a:lnTo>
                <a:close/>
              </a:path>
            </a:pathLst>
          </a:custGeom>
          <a:solidFill>
            <a:srgbClr val="0D8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7092950" y="2975329"/>
            <a:ext cx="21590" cy="69850"/>
          </a:xfrm>
          <a:custGeom>
            <a:avLst/>
            <a:gdLst/>
            <a:ahLst/>
            <a:cxnLst/>
            <a:rect l="l" t="t" r="r" b="b"/>
            <a:pathLst>
              <a:path w="21590" h="69850">
                <a:moveTo>
                  <a:pt x="0" y="0"/>
                </a:moveTo>
                <a:lnTo>
                  <a:pt x="0" y="69263"/>
                </a:lnTo>
                <a:lnTo>
                  <a:pt x="21590" y="68328"/>
                </a:lnTo>
                <a:lnTo>
                  <a:pt x="21590" y="967"/>
                </a:lnTo>
                <a:lnTo>
                  <a:pt x="0" y="0"/>
                </a:lnTo>
                <a:close/>
              </a:path>
            </a:pathLst>
          </a:custGeom>
          <a:solidFill>
            <a:srgbClr val="0E89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7112000" y="2976183"/>
            <a:ext cx="20320" cy="67945"/>
          </a:xfrm>
          <a:custGeom>
            <a:avLst/>
            <a:gdLst/>
            <a:ahLst/>
            <a:cxnLst/>
            <a:rect l="l" t="t" r="r" b="b"/>
            <a:pathLst>
              <a:path w="20320" h="67944">
                <a:moveTo>
                  <a:pt x="0" y="0"/>
                </a:moveTo>
                <a:lnTo>
                  <a:pt x="0" y="67584"/>
                </a:lnTo>
                <a:lnTo>
                  <a:pt x="20320" y="66705"/>
                </a:lnTo>
                <a:lnTo>
                  <a:pt x="20320" y="910"/>
                </a:lnTo>
                <a:lnTo>
                  <a:pt x="0" y="0"/>
                </a:lnTo>
                <a:close/>
              </a:path>
            </a:pathLst>
          </a:custGeom>
          <a:solidFill>
            <a:srgbClr val="0E8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7129780" y="2976980"/>
            <a:ext cx="21590" cy="66040"/>
          </a:xfrm>
          <a:custGeom>
            <a:avLst/>
            <a:gdLst/>
            <a:ahLst/>
            <a:cxnLst/>
            <a:rect l="l" t="t" r="r" b="b"/>
            <a:pathLst>
              <a:path w="21590" h="66039">
                <a:moveTo>
                  <a:pt x="0" y="0"/>
                </a:moveTo>
                <a:lnTo>
                  <a:pt x="0" y="66018"/>
                </a:lnTo>
                <a:lnTo>
                  <a:pt x="21590" y="65084"/>
                </a:lnTo>
                <a:lnTo>
                  <a:pt x="21590" y="967"/>
                </a:lnTo>
                <a:lnTo>
                  <a:pt x="0" y="0"/>
                </a:lnTo>
                <a:close/>
              </a:path>
            </a:pathLst>
          </a:custGeom>
          <a:solidFill>
            <a:srgbClr val="0F8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7148830" y="2977833"/>
            <a:ext cx="20320" cy="64769"/>
          </a:xfrm>
          <a:custGeom>
            <a:avLst/>
            <a:gdLst/>
            <a:ahLst/>
            <a:cxnLst/>
            <a:rect l="l" t="t" r="r" b="b"/>
            <a:pathLst>
              <a:path w="20320" h="64769">
                <a:moveTo>
                  <a:pt x="0" y="0"/>
                </a:moveTo>
                <a:lnTo>
                  <a:pt x="0" y="64340"/>
                </a:lnTo>
                <a:lnTo>
                  <a:pt x="20320" y="63460"/>
                </a:lnTo>
                <a:lnTo>
                  <a:pt x="20320" y="910"/>
                </a:lnTo>
                <a:lnTo>
                  <a:pt x="0" y="0"/>
                </a:lnTo>
                <a:close/>
              </a:path>
            </a:pathLst>
          </a:custGeom>
          <a:solidFill>
            <a:srgbClr val="108B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7166609" y="2978630"/>
            <a:ext cx="21590" cy="62865"/>
          </a:xfrm>
          <a:custGeom>
            <a:avLst/>
            <a:gdLst/>
            <a:ahLst/>
            <a:cxnLst/>
            <a:rect l="l" t="t" r="r" b="b"/>
            <a:pathLst>
              <a:path w="21590" h="62864">
                <a:moveTo>
                  <a:pt x="0" y="0"/>
                </a:moveTo>
                <a:lnTo>
                  <a:pt x="0" y="62773"/>
                </a:lnTo>
                <a:lnTo>
                  <a:pt x="21590" y="61839"/>
                </a:lnTo>
                <a:lnTo>
                  <a:pt x="21590" y="967"/>
                </a:lnTo>
                <a:lnTo>
                  <a:pt x="0" y="0"/>
                </a:lnTo>
                <a:close/>
              </a:path>
            </a:pathLst>
          </a:custGeom>
          <a:solidFill>
            <a:srgbClr val="118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7185659" y="2979484"/>
            <a:ext cx="21590" cy="61594"/>
          </a:xfrm>
          <a:custGeom>
            <a:avLst/>
            <a:gdLst/>
            <a:ahLst/>
            <a:cxnLst/>
            <a:rect l="l" t="t" r="r" b="b"/>
            <a:pathLst>
              <a:path w="21590" h="61594">
                <a:moveTo>
                  <a:pt x="0" y="0"/>
                </a:moveTo>
                <a:lnTo>
                  <a:pt x="0" y="61095"/>
                </a:lnTo>
                <a:lnTo>
                  <a:pt x="21590" y="60161"/>
                </a:lnTo>
                <a:lnTo>
                  <a:pt x="21590" y="967"/>
                </a:lnTo>
                <a:lnTo>
                  <a:pt x="0" y="0"/>
                </a:lnTo>
                <a:close/>
              </a:path>
            </a:pathLst>
          </a:custGeom>
          <a:solidFill>
            <a:srgbClr val="118C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7204709" y="2980338"/>
            <a:ext cx="20320" cy="59690"/>
          </a:xfrm>
          <a:custGeom>
            <a:avLst/>
            <a:gdLst/>
            <a:ahLst/>
            <a:cxnLst/>
            <a:rect l="l" t="t" r="r" b="b"/>
            <a:pathLst>
              <a:path w="20320" h="59689">
                <a:moveTo>
                  <a:pt x="0" y="0"/>
                </a:moveTo>
                <a:lnTo>
                  <a:pt x="0" y="59417"/>
                </a:lnTo>
                <a:lnTo>
                  <a:pt x="20320" y="58537"/>
                </a:lnTo>
                <a:lnTo>
                  <a:pt x="20320" y="910"/>
                </a:lnTo>
                <a:lnTo>
                  <a:pt x="0" y="0"/>
                </a:lnTo>
                <a:close/>
              </a:path>
            </a:pathLst>
          </a:custGeom>
          <a:solidFill>
            <a:srgbClr val="128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7222490" y="2981135"/>
            <a:ext cx="21590" cy="58419"/>
          </a:xfrm>
          <a:custGeom>
            <a:avLst/>
            <a:gdLst/>
            <a:ahLst/>
            <a:cxnLst/>
            <a:rect l="l" t="t" r="r" b="b"/>
            <a:pathLst>
              <a:path w="21590" h="58419">
                <a:moveTo>
                  <a:pt x="0" y="0"/>
                </a:moveTo>
                <a:lnTo>
                  <a:pt x="0" y="57850"/>
                </a:lnTo>
                <a:lnTo>
                  <a:pt x="21589" y="56916"/>
                </a:lnTo>
                <a:lnTo>
                  <a:pt x="21589" y="967"/>
                </a:lnTo>
                <a:lnTo>
                  <a:pt x="0" y="0"/>
                </a:lnTo>
                <a:close/>
              </a:path>
            </a:pathLst>
          </a:custGeom>
          <a:solidFill>
            <a:srgbClr val="138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7241540" y="2981989"/>
            <a:ext cx="20320" cy="56515"/>
          </a:xfrm>
          <a:custGeom>
            <a:avLst/>
            <a:gdLst/>
            <a:ahLst/>
            <a:cxnLst/>
            <a:rect l="l" t="t" r="r" b="b"/>
            <a:pathLst>
              <a:path w="20320" h="56514">
                <a:moveTo>
                  <a:pt x="0" y="0"/>
                </a:moveTo>
                <a:lnTo>
                  <a:pt x="0" y="56172"/>
                </a:lnTo>
                <a:lnTo>
                  <a:pt x="20319" y="55293"/>
                </a:lnTo>
                <a:lnTo>
                  <a:pt x="20319" y="910"/>
                </a:lnTo>
                <a:lnTo>
                  <a:pt x="0" y="0"/>
                </a:lnTo>
                <a:close/>
              </a:path>
            </a:pathLst>
          </a:custGeom>
          <a:solidFill>
            <a:srgbClr val="148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7259319" y="2982786"/>
            <a:ext cx="21590" cy="54610"/>
          </a:xfrm>
          <a:custGeom>
            <a:avLst/>
            <a:gdLst/>
            <a:ahLst/>
            <a:cxnLst/>
            <a:rect l="l" t="t" r="r" b="b"/>
            <a:pathLst>
              <a:path w="21590" h="54610">
                <a:moveTo>
                  <a:pt x="0" y="0"/>
                </a:moveTo>
                <a:lnTo>
                  <a:pt x="0" y="54606"/>
                </a:lnTo>
                <a:lnTo>
                  <a:pt x="21589" y="53671"/>
                </a:lnTo>
                <a:lnTo>
                  <a:pt x="21589" y="967"/>
                </a:lnTo>
                <a:lnTo>
                  <a:pt x="0" y="0"/>
                </a:lnTo>
                <a:close/>
              </a:path>
            </a:pathLst>
          </a:custGeom>
          <a:solidFill>
            <a:srgbClr val="148F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7278369" y="2983640"/>
            <a:ext cx="21590" cy="53340"/>
          </a:xfrm>
          <a:custGeom>
            <a:avLst/>
            <a:gdLst/>
            <a:ahLst/>
            <a:cxnLst/>
            <a:rect l="l" t="t" r="r" b="b"/>
            <a:pathLst>
              <a:path w="21590" h="53339">
                <a:moveTo>
                  <a:pt x="0" y="0"/>
                </a:moveTo>
                <a:lnTo>
                  <a:pt x="0" y="52927"/>
                </a:lnTo>
                <a:lnTo>
                  <a:pt x="21589" y="51993"/>
                </a:lnTo>
                <a:lnTo>
                  <a:pt x="21589" y="967"/>
                </a:lnTo>
                <a:lnTo>
                  <a:pt x="0" y="0"/>
                </a:lnTo>
                <a:close/>
              </a:path>
            </a:pathLst>
          </a:custGeom>
          <a:solidFill>
            <a:srgbClr val="158F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7297419" y="2984494"/>
            <a:ext cx="20320" cy="51435"/>
          </a:xfrm>
          <a:custGeom>
            <a:avLst/>
            <a:gdLst/>
            <a:ahLst/>
            <a:cxnLst/>
            <a:rect l="l" t="t" r="r" b="b"/>
            <a:pathLst>
              <a:path w="20320" h="51435">
                <a:moveTo>
                  <a:pt x="0" y="0"/>
                </a:moveTo>
                <a:lnTo>
                  <a:pt x="0" y="51249"/>
                </a:lnTo>
                <a:lnTo>
                  <a:pt x="20320" y="50370"/>
                </a:lnTo>
                <a:lnTo>
                  <a:pt x="20320" y="910"/>
                </a:lnTo>
                <a:lnTo>
                  <a:pt x="0" y="0"/>
                </a:lnTo>
                <a:close/>
              </a:path>
            </a:pathLst>
          </a:custGeom>
          <a:solidFill>
            <a:srgbClr val="1690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7315200" y="2985291"/>
            <a:ext cx="21590" cy="50165"/>
          </a:xfrm>
          <a:custGeom>
            <a:avLst/>
            <a:gdLst/>
            <a:ahLst/>
            <a:cxnLst/>
            <a:rect l="l" t="t" r="r" b="b"/>
            <a:pathLst>
              <a:path w="21590" h="50164">
                <a:moveTo>
                  <a:pt x="0" y="0"/>
                </a:moveTo>
                <a:lnTo>
                  <a:pt x="0" y="49683"/>
                </a:lnTo>
                <a:lnTo>
                  <a:pt x="21590" y="48748"/>
                </a:lnTo>
                <a:lnTo>
                  <a:pt x="21590" y="967"/>
                </a:lnTo>
                <a:lnTo>
                  <a:pt x="0" y="0"/>
                </a:lnTo>
                <a:close/>
              </a:path>
            </a:pathLst>
          </a:custGeom>
          <a:solidFill>
            <a:srgbClr val="1791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7334250" y="2986144"/>
            <a:ext cx="20320" cy="48260"/>
          </a:xfrm>
          <a:custGeom>
            <a:avLst/>
            <a:gdLst/>
            <a:ahLst/>
            <a:cxnLst/>
            <a:rect l="l" t="t" r="r" b="b"/>
            <a:pathLst>
              <a:path w="20320" h="48260">
                <a:moveTo>
                  <a:pt x="0" y="0"/>
                </a:moveTo>
                <a:lnTo>
                  <a:pt x="0" y="48004"/>
                </a:lnTo>
                <a:lnTo>
                  <a:pt x="20320" y="47125"/>
                </a:lnTo>
                <a:lnTo>
                  <a:pt x="20320" y="910"/>
                </a:lnTo>
                <a:lnTo>
                  <a:pt x="0" y="0"/>
                </a:lnTo>
                <a:close/>
              </a:path>
            </a:pathLst>
          </a:custGeom>
          <a:solidFill>
            <a:srgbClr val="1791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7352030" y="2986941"/>
            <a:ext cx="21590" cy="46990"/>
          </a:xfrm>
          <a:custGeom>
            <a:avLst/>
            <a:gdLst/>
            <a:ahLst/>
            <a:cxnLst/>
            <a:rect l="l" t="t" r="r" b="b"/>
            <a:pathLst>
              <a:path w="21590" h="46989">
                <a:moveTo>
                  <a:pt x="0" y="0"/>
                </a:moveTo>
                <a:lnTo>
                  <a:pt x="0" y="46438"/>
                </a:lnTo>
                <a:lnTo>
                  <a:pt x="21590" y="45504"/>
                </a:lnTo>
                <a:lnTo>
                  <a:pt x="21590" y="967"/>
                </a:lnTo>
                <a:lnTo>
                  <a:pt x="0" y="0"/>
                </a:lnTo>
                <a:close/>
              </a:path>
            </a:pathLst>
          </a:custGeom>
          <a:solidFill>
            <a:srgbClr val="1892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7371080" y="2987795"/>
            <a:ext cx="20320" cy="45085"/>
          </a:xfrm>
          <a:custGeom>
            <a:avLst/>
            <a:gdLst/>
            <a:ahLst/>
            <a:cxnLst/>
            <a:rect l="l" t="t" r="r" b="b"/>
            <a:pathLst>
              <a:path w="20320" h="45085">
                <a:moveTo>
                  <a:pt x="0" y="0"/>
                </a:moveTo>
                <a:lnTo>
                  <a:pt x="0" y="44760"/>
                </a:lnTo>
                <a:lnTo>
                  <a:pt x="20320" y="43880"/>
                </a:lnTo>
                <a:lnTo>
                  <a:pt x="20320" y="910"/>
                </a:lnTo>
                <a:lnTo>
                  <a:pt x="0" y="0"/>
                </a:lnTo>
                <a:close/>
              </a:path>
            </a:pathLst>
          </a:custGeom>
          <a:solidFill>
            <a:srgbClr val="199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7388859" y="2988592"/>
            <a:ext cx="21590" cy="43815"/>
          </a:xfrm>
          <a:custGeom>
            <a:avLst/>
            <a:gdLst/>
            <a:ahLst/>
            <a:cxnLst/>
            <a:rect l="l" t="t" r="r" b="b"/>
            <a:pathLst>
              <a:path w="21590" h="43814">
                <a:moveTo>
                  <a:pt x="0" y="0"/>
                </a:moveTo>
                <a:lnTo>
                  <a:pt x="0" y="43193"/>
                </a:lnTo>
                <a:lnTo>
                  <a:pt x="21590" y="42259"/>
                </a:lnTo>
                <a:lnTo>
                  <a:pt x="21590" y="967"/>
                </a:lnTo>
                <a:lnTo>
                  <a:pt x="0" y="0"/>
                </a:lnTo>
                <a:close/>
              </a:path>
            </a:pathLst>
          </a:custGeom>
          <a:solidFill>
            <a:srgbClr val="199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7407909" y="2989446"/>
            <a:ext cx="21590" cy="41910"/>
          </a:xfrm>
          <a:custGeom>
            <a:avLst/>
            <a:gdLst/>
            <a:ahLst/>
            <a:cxnLst/>
            <a:rect l="l" t="t" r="r" b="b"/>
            <a:pathLst>
              <a:path w="21590" h="41910">
                <a:moveTo>
                  <a:pt x="0" y="0"/>
                </a:moveTo>
                <a:lnTo>
                  <a:pt x="0" y="41515"/>
                </a:lnTo>
                <a:lnTo>
                  <a:pt x="21590" y="40581"/>
                </a:lnTo>
                <a:lnTo>
                  <a:pt x="21590" y="967"/>
                </a:lnTo>
                <a:lnTo>
                  <a:pt x="0" y="0"/>
                </a:lnTo>
                <a:close/>
              </a:path>
            </a:pathLst>
          </a:custGeom>
          <a:solidFill>
            <a:srgbClr val="1A94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7426959" y="2990300"/>
            <a:ext cx="20320" cy="40005"/>
          </a:xfrm>
          <a:custGeom>
            <a:avLst/>
            <a:gdLst/>
            <a:ahLst/>
            <a:cxnLst/>
            <a:rect l="l" t="t" r="r" b="b"/>
            <a:pathLst>
              <a:path w="20320" h="40005">
                <a:moveTo>
                  <a:pt x="0" y="0"/>
                </a:moveTo>
                <a:lnTo>
                  <a:pt x="0" y="39837"/>
                </a:lnTo>
                <a:lnTo>
                  <a:pt x="20320" y="38957"/>
                </a:lnTo>
                <a:lnTo>
                  <a:pt x="20320" y="910"/>
                </a:lnTo>
                <a:lnTo>
                  <a:pt x="0" y="0"/>
                </a:lnTo>
                <a:close/>
              </a:path>
            </a:pathLst>
          </a:custGeom>
          <a:solidFill>
            <a:srgbClr val="1B9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7444740" y="2991097"/>
            <a:ext cx="21590" cy="38735"/>
          </a:xfrm>
          <a:custGeom>
            <a:avLst/>
            <a:gdLst/>
            <a:ahLst/>
            <a:cxnLst/>
            <a:rect l="l" t="t" r="r" b="b"/>
            <a:pathLst>
              <a:path w="21590" h="38735">
                <a:moveTo>
                  <a:pt x="0" y="0"/>
                </a:moveTo>
                <a:lnTo>
                  <a:pt x="0" y="38270"/>
                </a:lnTo>
                <a:lnTo>
                  <a:pt x="21589" y="37336"/>
                </a:lnTo>
                <a:lnTo>
                  <a:pt x="21589" y="967"/>
                </a:lnTo>
                <a:lnTo>
                  <a:pt x="0" y="0"/>
                </a:lnTo>
                <a:close/>
              </a:path>
            </a:pathLst>
          </a:custGeom>
          <a:solidFill>
            <a:srgbClr val="1C9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7463790" y="2991951"/>
            <a:ext cx="20320" cy="36830"/>
          </a:xfrm>
          <a:custGeom>
            <a:avLst/>
            <a:gdLst/>
            <a:ahLst/>
            <a:cxnLst/>
            <a:rect l="l" t="t" r="r" b="b"/>
            <a:pathLst>
              <a:path w="20320" h="36830">
                <a:moveTo>
                  <a:pt x="0" y="0"/>
                </a:moveTo>
                <a:lnTo>
                  <a:pt x="0" y="36592"/>
                </a:lnTo>
                <a:lnTo>
                  <a:pt x="20319" y="35713"/>
                </a:lnTo>
                <a:lnTo>
                  <a:pt x="20319" y="910"/>
                </a:lnTo>
                <a:lnTo>
                  <a:pt x="0" y="0"/>
                </a:lnTo>
                <a:close/>
              </a:path>
            </a:pathLst>
          </a:custGeom>
          <a:solidFill>
            <a:srgbClr val="1C9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7481569" y="2992748"/>
            <a:ext cx="21590" cy="35560"/>
          </a:xfrm>
          <a:custGeom>
            <a:avLst/>
            <a:gdLst/>
            <a:ahLst/>
            <a:cxnLst/>
            <a:rect l="l" t="t" r="r" b="b"/>
            <a:pathLst>
              <a:path w="21590" h="35560">
                <a:moveTo>
                  <a:pt x="0" y="0"/>
                </a:moveTo>
                <a:lnTo>
                  <a:pt x="0" y="35026"/>
                </a:lnTo>
                <a:lnTo>
                  <a:pt x="21589" y="34091"/>
                </a:lnTo>
                <a:lnTo>
                  <a:pt x="21589" y="967"/>
                </a:lnTo>
                <a:lnTo>
                  <a:pt x="0" y="0"/>
                </a:lnTo>
                <a:close/>
              </a:path>
            </a:pathLst>
          </a:custGeom>
          <a:solidFill>
            <a:srgbClr val="1D97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7500619" y="2993601"/>
            <a:ext cx="20320" cy="33655"/>
          </a:xfrm>
          <a:custGeom>
            <a:avLst/>
            <a:gdLst/>
            <a:ahLst/>
            <a:cxnLst/>
            <a:rect l="l" t="t" r="r" b="b"/>
            <a:pathLst>
              <a:path w="20320" h="33655">
                <a:moveTo>
                  <a:pt x="0" y="0"/>
                </a:moveTo>
                <a:lnTo>
                  <a:pt x="0" y="33347"/>
                </a:lnTo>
                <a:lnTo>
                  <a:pt x="20320" y="32468"/>
                </a:lnTo>
                <a:lnTo>
                  <a:pt x="20320" y="910"/>
                </a:lnTo>
                <a:lnTo>
                  <a:pt x="0" y="0"/>
                </a:lnTo>
                <a:close/>
              </a:path>
            </a:pathLst>
          </a:custGeom>
          <a:solidFill>
            <a:srgbClr val="1E97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7518400" y="2994399"/>
            <a:ext cx="21590" cy="32384"/>
          </a:xfrm>
          <a:custGeom>
            <a:avLst/>
            <a:gdLst/>
            <a:ahLst/>
            <a:cxnLst/>
            <a:rect l="l" t="t" r="r" b="b"/>
            <a:pathLst>
              <a:path w="21590" h="32385">
                <a:moveTo>
                  <a:pt x="0" y="0"/>
                </a:moveTo>
                <a:lnTo>
                  <a:pt x="0" y="31781"/>
                </a:lnTo>
                <a:lnTo>
                  <a:pt x="21590" y="30847"/>
                </a:lnTo>
                <a:lnTo>
                  <a:pt x="21590" y="967"/>
                </a:lnTo>
                <a:lnTo>
                  <a:pt x="0" y="0"/>
                </a:lnTo>
                <a:close/>
              </a:path>
            </a:pathLst>
          </a:custGeom>
          <a:solidFill>
            <a:srgbClr val="1F9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7537450" y="2995252"/>
            <a:ext cx="21590" cy="30480"/>
          </a:xfrm>
          <a:custGeom>
            <a:avLst/>
            <a:gdLst/>
            <a:ahLst/>
            <a:cxnLst/>
            <a:rect l="l" t="t" r="r" b="b"/>
            <a:pathLst>
              <a:path w="21590" h="30480">
                <a:moveTo>
                  <a:pt x="0" y="0"/>
                </a:moveTo>
                <a:lnTo>
                  <a:pt x="0" y="30103"/>
                </a:lnTo>
                <a:lnTo>
                  <a:pt x="21590" y="29168"/>
                </a:lnTo>
                <a:lnTo>
                  <a:pt x="21590" y="967"/>
                </a:lnTo>
                <a:lnTo>
                  <a:pt x="0" y="0"/>
                </a:lnTo>
                <a:close/>
              </a:path>
            </a:pathLst>
          </a:custGeom>
          <a:solidFill>
            <a:srgbClr val="1F9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7556500" y="2996106"/>
            <a:ext cx="20320" cy="28575"/>
          </a:xfrm>
          <a:custGeom>
            <a:avLst/>
            <a:gdLst/>
            <a:ahLst/>
            <a:cxnLst/>
            <a:rect l="l" t="t" r="r" b="b"/>
            <a:pathLst>
              <a:path w="20320" h="28575">
                <a:moveTo>
                  <a:pt x="0" y="0"/>
                </a:moveTo>
                <a:lnTo>
                  <a:pt x="0" y="28424"/>
                </a:lnTo>
                <a:lnTo>
                  <a:pt x="20320" y="27545"/>
                </a:lnTo>
                <a:lnTo>
                  <a:pt x="20320" y="910"/>
                </a:lnTo>
                <a:lnTo>
                  <a:pt x="0" y="0"/>
                </a:lnTo>
                <a:close/>
              </a:path>
            </a:pathLst>
          </a:custGeom>
          <a:solidFill>
            <a:srgbClr val="2099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7574280" y="2996903"/>
            <a:ext cx="21590" cy="27305"/>
          </a:xfrm>
          <a:custGeom>
            <a:avLst/>
            <a:gdLst/>
            <a:ahLst/>
            <a:cxnLst/>
            <a:rect l="l" t="t" r="r" b="b"/>
            <a:pathLst>
              <a:path w="21590" h="27305">
                <a:moveTo>
                  <a:pt x="0" y="0"/>
                </a:moveTo>
                <a:lnTo>
                  <a:pt x="0" y="26858"/>
                </a:lnTo>
                <a:lnTo>
                  <a:pt x="21590" y="25924"/>
                </a:lnTo>
                <a:lnTo>
                  <a:pt x="21590" y="967"/>
                </a:lnTo>
                <a:lnTo>
                  <a:pt x="0" y="0"/>
                </a:lnTo>
                <a:close/>
              </a:path>
            </a:pathLst>
          </a:custGeom>
          <a:solidFill>
            <a:srgbClr val="219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7593330" y="2997757"/>
            <a:ext cx="20320" cy="25400"/>
          </a:xfrm>
          <a:custGeom>
            <a:avLst/>
            <a:gdLst/>
            <a:ahLst/>
            <a:cxnLst/>
            <a:rect l="l" t="t" r="r" b="b"/>
            <a:pathLst>
              <a:path w="20320" h="25400">
                <a:moveTo>
                  <a:pt x="0" y="0"/>
                </a:moveTo>
                <a:lnTo>
                  <a:pt x="0" y="25180"/>
                </a:lnTo>
                <a:lnTo>
                  <a:pt x="20320" y="24300"/>
                </a:lnTo>
                <a:lnTo>
                  <a:pt x="20320" y="910"/>
                </a:lnTo>
                <a:lnTo>
                  <a:pt x="0" y="0"/>
                </a:lnTo>
                <a:close/>
              </a:path>
            </a:pathLst>
          </a:custGeom>
          <a:solidFill>
            <a:srgbClr val="229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7611109" y="2998554"/>
            <a:ext cx="21590" cy="24130"/>
          </a:xfrm>
          <a:custGeom>
            <a:avLst/>
            <a:gdLst/>
            <a:ahLst/>
            <a:cxnLst/>
            <a:rect l="l" t="t" r="r" b="b"/>
            <a:pathLst>
              <a:path w="21590" h="24130">
                <a:moveTo>
                  <a:pt x="0" y="0"/>
                </a:moveTo>
                <a:lnTo>
                  <a:pt x="0" y="23613"/>
                </a:lnTo>
                <a:lnTo>
                  <a:pt x="21590" y="22679"/>
                </a:lnTo>
                <a:lnTo>
                  <a:pt x="21590" y="967"/>
                </a:lnTo>
                <a:lnTo>
                  <a:pt x="0" y="0"/>
                </a:lnTo>
                <a:close/>
              </a:path>
            </a:pathLst>
          </a:custGeom>
          <a:solidFill>
            <a:srgbClr val="229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7630159" y="2999408"/>
            <a:ext cx="20320" cy="22225"/>
          </a:xfrm>
          <a:custGeom>
            <a:avLst/>
            <a:gdLst/>
            <a:ahLst/>
            <a:cxnLst/>
            <a:rect l="l" t="t" r="r" b="b"/>
            <a:pathLst>
              <a:path w="20320" h="22225">
                <a:moveTo>
                  <a:pt x="0" y="0"/>
                </a:moveTo>
                <a:lnTo>
                  <a:pt x="0" y="21935"/>
                </a:lnTo>
                <a:lnTo>
                  <a:pt x="20320" y="21056"/>
                </a:lnTo>
                <a:lnTo>
                  <a:pt x="20320" y="910"/>
                </a:lnTo>
                <a:lnTo>
                  <a:pt x="0" y="0"/>
                </a:lnTo>
                <a:close/>
              </a:path>
            </a:pathLst>
          </a:custGeom>
          <a:solidFill>
            <a:srgbClr val="239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7647940" y="3000205"/>
            <a:ext cx="21590" cy="20955"/>
          </a:xfrm>
          <a:custGeom>
            <a:avLst/>
            <a:gdLst/>
            <a:ahLst/>
            <a:cxnLst/>
            <a:rect l="l" t="t" r="r" b="b"/>
            <a:pathLst>
              <a:path w="21590" h="20955">
                <a:moveTo>
                  <a:pt x="0" y="0"/>
                </a:moveTo>
                <a:lnTo>
                  <a:pt x="0" y="20369"/>
                </a:lnTo>
                <a:lnTo>
                  <a:pt x="21589" y="19434"/>
                </a:lnTo>
                <a:lnTo>
                  <a:pt x="21589" y="967"/>
                </a:lnTo>
                <a:lnTo>
                  <a:pt x="0" y="0"/>
                </a:lnTo>
                <a:close/>
              </a:path>
            </a:pathLst>
          </a:custGeom>
          <a:solidFill>
            <a:srgbClr val="249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7666990" y="3001059"/>
            <a:ext cx="21590" cy="19050"/>
          </a:xfrm>
          <a:custGeom>
            <a:avLst/>
            <a:gdLst/>
            <a:ahLst/>
            <a:cxnLst/>
            <a:rect l="l" t="t" r="r" b="b"/>
            <a:pathLst>
              <a:path w="21590" h="19050">
                <a:moveTo>
                  <a:pt x="0" y="0"/>
                </a:moveTo>
                <a:lnTo>
                  <a:pt x="0" y="18690"/>
                </a:lnTo>
                <a:lnTo>
                  <a:pt x="21589" y="17756"/>
                </a:lnTo>
                <a:lnTo>
                  <a:pt x="21589" y="967"/>
                </a:lnTo>
                <a:lnTo>
                  <a:pt x="0" y="0"/>
                </a:lnTo>
                <a:close/>
              </a:path>
            </a:pathLst>
          </a:custGeom>
          <a:solidFill>
            <a:srgbClr val="249D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7686040" y="3001912"/>
            <a:ext cx="20320" cy="17145"/>
          </a:xfrm>
          <a:custGeom>
            <a:avLst/>
            <a:gdLst/>
            <a:ahLst/>
            <a:cxnLst/>
            <a:rect l="l" t="t" r="r" b="b"/>
            <a:pathLst>
              <a:path w="20320" h="17144">
                <a:moveTo>
                  <a:pt x="0" y="0"/>
                </a:moveTo>
                <a:lnTo>
                  <a:pt x="0" y="17012"/>
                </a:lnTo>
                <a:lnTo>
                  <a:pt x="20319" y="16133"/>
                </a:lnTo>
                <a:lnTo>
                  <a:pt x="20319" y="910"/>
                </a:lnTo>
                <a:lnTo>
                  <a:pt x="0" y="0"/>
                </a:lnTo>
                <a:close/>
              </a:path>
            </a:pathLst>
          </a:custGeom>
          <a:solidFill>
            <a:srgbClr val="259E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7703819" y="3002709"/>
            <a:ext cx="21590" cy="15875"/>
          </a:xfrm>
          <a:custGeom>
            <a:avLst/>
            <a:gdLst/>
            <a:ahLst/>
            <a:cxnLst/>
            <a:rect l="l" t="t" r="r" b="b"/>
            <a:pathLst>
              <a:path w="21590" h="15875">
                <a:moveTo>
                  <a:pt x="0" y="0"/>
                </a:moveTo>
                <a:lnTo>
                  <a:pt x="0" y="15446"/>
                </a:lnTo>
                <a:lnTo>
                  <a:pt x="21589" y="14511"/>
                </a:lnTo>
                <a:lnTo>
                  <a:pt x="21589" y="967"/>
                </a:lnTo>
                <a:lnTo>
                  <a:pt x="0" y="0"/>
                </a:lnTo>
                <a:close/>
              </a:path>
            </a:pathLst>
          </a:custGeom>
          <a:solidFill>
            <a:srgbClr val="269E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7722869" y="3003563"/>
            <a:ext cx="20320" cy="13970"/>
          </a:xfrm>
          <a:custGeom>
            <a:avLst/>
            <a:gdLst/>
            <a:ahLst/>
            <a:cxnLst/>
            <a:rect l="l" t="t" r="r" b="b"/>
            <a:pathLst>
              <a:path w="20320" h="13969">
                <a:moveTo>
                  <a:pt x="0" y="0"/>
                </a:moveTo>
                <a:lnTo>
                  <a:pt x="0" y="13767"/>
                </a:lnTo>
                <a:lnTo>
                  <a:pt x="20320" y="12888"/>
                </a:lnTo>
                <a:lnTo>
                  <a:pt x="20320" y="910"/>
                </a:lnTo>
                <a:lnTo>
                  <a:pt x="0" y="0"/>
                </a:lnTo>
                <a:close/>
              </a:path>
            </a:pathLst>
          </a:custGeom>
          <a:solidFill>
            <a:srgbClr val="279F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7740650" y="3004360"/>
            <a:ext cx="21590" cy="12700"/>
          </a:xfrm>
          <a:custGeom>
            <a:avLst/>
            <a:gdLst/>
            <a:ahLst/>
            <a:cxnLst/>
            <a:rect l="l" t="t" r="r" b="b"/>
            <a:pathLst>
              <a:path w="21590" h="12700">
                <a:moveTo>
                  <a:pt x="0" y="0"/>
                </a:moveTo>
                <a:lnTo>
                  <a:pt x="0" y="12201"/>
                </a:lnTo>
                <a:lnTo>
                  <a:pt x="21590" y="11267"/>
                </a:lnTo>
                <a:lnTo>
                  <a:pt x="21590" y="967"/>
                </a:lnTo>
                <a:lnTo>
                  <a:pt x="0" y="0"/>
                </a:lnTo>
                <a:close/>
              </a:path>
            </a:pathLst>
          </a:custGeom>
          <a:solidFill>
            <a:srgbClr val="27A0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7759700" y="3005214"/>
            <a:ext cx="21590" cy="10795"/>
          </a:xfrm>
          <a:custGeom>
            <a:avLst/>
            <a:gdLst/>
            <a:ahLst/>
            <a:cxnLst/>
            <a:rect l="l" t="t" r="r" b="b"/>
            <a:pathLst>
              <a:path w="21590" h="10794">
                <a:moveTo>
                  <a:pt x="0" y="0"/>
                </a:moveTo>
                <a:lnTo>
                  <a:pt x="0" y="10523"/>
                </a:lnTo>
                <a:lnTo>
                  <a:pt x="21590" y="9588"/>
                </a:lnTo>
                <a:lnTo>
                  <a:pt x="21590" y="967"/>
                </a:lnTo>
                <a:lnTo>
                  <a:pt x="0" y="0"/>
                </a:lnTo>
                <a:close/>
              </a:path>
            </a:pathLst>
          </a:custGeom>
          <a:solidFill>
            <a:srgbClr val="28A0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7778750" y="3006068"/>
            <a:ext cx="20320" cy="8890"/>
          </a:xfrm>
          <a:custGeom>
            <a:avLst/>
            <a:gdLst/>
            <a:ahLst/>
            <a:cxnLst/>
            <a:rect l="l" t="t" r="r" b="b"/>
            <a:pathLst>
              <a:path w="20320" h="8889">
                <a:moveTo>
                  <a:pt x="0" y="0"/>
                </a:moveTo>
                <a:lnTo>
                  <a:pt x="0" y="8844"/>
                </a:lnTo>
                <a:lnTo>
                  <a:pt x="20320" y="7965"/>
                </a:lnTo>
                <a:lnTo>
                  <a:pt x="20320" y="910"/>
                </a:lnTo>
                <a:lnTo>
                  <a:pt x="0" y="0"/>
                </a:lnTo>
                <a:close/>
              </a:path>
            </a:pathLst>
          </a:custGeom>
          <a:solidFill>
            <a:srgbClr val="29A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7796530" y="3006865"/>
            <a:ext cx="21590" cy="7620"/>
          </a:xfrm>
          <a:custGeom>
            <a:avLst/>
            <a:gdLst/>
            <a:ahLst/>
            <a:cxnLst/>
            <a:rect l="l" t="t" r="r" b="b"/>
            <a:pathLst>
              <a:path w="21590" h="7619">
                <a:moveTo>
                  <a:pt x="0" y="0"/>
                </a:moveTo>
                <a:lnTo>
                  <a:pt x="0" y="7278"/>
                </a:lnTo>
                <a:lnTo>
                  <a:pt x="21590" y="6344"/>
                </a:lnTo>
                <a:lnTo>
                  <a:pt x="21590" y="967"/>
                </a:lnTo>
                <a:lnTo>
                  <a:pt x="0" y="0"/>
                </a:lnTo>
                <a:close/>
              </a:path>
            </a:pathLst>
          </a:custGeom>
          <a:solidFill>
            <a:srgbClr val="2A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7815580" y="3007719"/>
            <a:ext cx="20320" cy="5715"/>
          </a:xfrm>
          <a:custGeom>
            <a:avLst/>
            <a:gdLst/>
            <a:ahLst/>
            <a:cxnLst/>
            <a:rect l="l" t="t" r="r" b="b"/>
            <a:pathLst>
              <a:path w="20320" h="5714">
                <a:moveTo>
                  <a:pt x="0" y="0"/>
                </a:moveTo>
                <a:lnTo>
                  <a:pt x="0" y="5600"/>
                </a:lnTo>
                <a:lnTo>
                  <a:pt x="20320" y="4720"/>
                </a:lnTo>
                <a:lnTo>
                  <a:pt x="20320" y="910"/>
                </a:lnTo>
                <a:lnTo>
                  <a:pt x="0" y="0"/>
                </a:lnTo>
                <a:close/>
              </a:path>
            </a:pathLst>
          </a:custGeom>
          <a:solidFill>
            <a:srgbClr val="2A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3105150" y="5198109"/>
            <a:ext cx="4229100" cy="108077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4162986" y="5258422"/>
            <a:ext cx="2022475" cy="0"/>
          </a:xfrm>
          <a:custGeom>
            <a:avLst/>
            <a:gdLst/>
            <a:ahLst/>
            <a:cxnLst/>
            <a:rect l="l" t="t" r="r" b="b"/>
            <a:pathLst>
              <a:path w="2022475">
                <a:moveTo>
                  <a:pt x="0" y="0"/>
                </a:moveTo>
                <a:lnTo>
                  <a:pt x="2022249" y="0"/>
                </a:lnTo>
              </a:path>
            </a:pathLst>
          </a:custGeom>
          <a:ln w="35761">
            <a:solidFill>
              <a:srgbClr val="001D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4011047" y="5282420"/>
            <a:ext cx="2331720" cy="0"/>
          </a:xfrm>
          <a:custGeom>
            <a:avLst/>
            <a:gdLst/>
            <a:ahLst/>
            <a:cxnLst/>
            <a:rect l="l" t="t" r="r" b="b"/>
            <a:pathLst>
              <a:path w="2331720">
                <a:moveTo>
                  <a:pt x="0" y="0"/>
                </a:moveTo>
                <a:lnTo>
                  <a:pt x="2331503" y="0"/>
                </a:lnTo>
              </a:path>
            </a:pathLst>
          </a:custGeom>
          <a:ln w="37990">
            <a:solidFill>
              <a:srgbClr val="001C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3884529" y="5305736"/>
            <a:ext cx="2585085" cy="0"/>
          </a:xfrm>
          <a:custGeom>
            <a:avLst/>
            <a:gdLst/>
            <a:ahLst/>
            <a:cxnLst/>
            <a:rect l="l" t="t" r="r" b="b"/>
            <a:pathLst>
              <a:path w="2585085">
                <a:moveTo>
                  <a:pt x="0" y="0"/>
                </a:moveTo>
                <a:lnTo>
                  <a:pt x="2584595" y="0"/>
                </a:lnTo>
              </a:path>
            </a:pathLst>
          </a:custGeom>
          <a:ln w="40778">
            <a:solidFill>
              <a:srgbClr val="001C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3779499" y="5329280"/>
            <a:ext cx="2803525" cy="0"/>
          </a:xfrm>
          <a:custGeom>
            <a:avLst/>
            <a:gdLst/>
            <a:ahLst/>
            <a:cxnLst/>
            <a:rect l="l" t="t" r="r" b="b"/>
            <a:pathLst>
              <a:path w="2803525">
                <a:moveTo>
                  <a:pt x="0" y="0"/>
                </a:moveTo>
                <a:lnTo>
                  <a:pt x="2803174" y="0"/>
                </a:lnTo>
              </a:path>
            </a:pathLst>
          </a:custGeom>
          <a:ln w="41264">
            <a:solidFill>
              <a:srgbClr val="001C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3683559" y="5352852"/>
            <a:ext cx="2999740" cy="0"/>
          </a:xfrm>
          <a:custGeom>
            <a:avLst/>
            <a:gdLst/>
            <a:ahLst/>
            <a:cxnLst/>
            <a:rect l="l" t="t" r="r" b="b"/>
            <a:pathLst>
              <a:path w="2999740">
                <a:moveTo>
                  <a:pt x="0" y="0"/>
                </a:moveTo>
                <a:lnTo>
                  <a:pt x="2999700" y="0"/>
                </a:lnTo>
              </a:path>
            </a:pathLst>
          </a:custGeom>
          <a:ln w="43634">
            <a:solidFill>
              <a:srgbClr val="001B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3633512" y="5371648"/>
            <a:ext cx="3102610" cy="0"/>
          </a:xfrm>
          <a:custGeom>
            <a:avLst/>
            <a:gdLst/>
            <a:ahLst/>
            <a:cxnLst/>
            <a:rect l="l" t="t" r="r" b="b"/>
            <a:pathLst>
              <a:path w="3102609">
                <a:moveTo>
                  <a:pt x="0" y="0"/>
                </a:moveTo>
                <a:lnTo>
                  <a:pt x="3102614" y="0"/>
                </a:lnTo>
              </a:path>
            </a:pathLst>
          </a:custGeom>
          <a:ln w="34635">
            <a:solidFill>
              <a:srgbClr val="001B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3586911" y="5385606"/>
            <a:ext cx="3199130" cy="0"/>
          </a:xfrm>
          <a:custGeom>
            <a:avLst/>
            <a:gdLst/>
            <a:ahLst/>
            <a:cxnLst/>
            <a:rect l="l" t="t" r="r" b="b"/>
            <a:pathLst>
              <a:path w="3199129">
                <a:moveTo>
                  <a:pt x="0" y="0"/>
                </a:moveTo>
                <a:lnTo>
                  <a:pt x="3198589" y="0"/>
                </a:lnTo>
              </a:path>
            </a:pathLst>
          </a:custGeom>
          <a:ln w="35270">
            <a:solidFill>
              <a:srgbClr val="001B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3543484" y="5399564"/>
            <a:ext cx="3288665" cy="0"/>
          </a:xfrm>
          <a:custGeom>
            <a:avLst/>
            <a:gdLst/>
            <a:ahLst/>
            <a:cxnLst/>
            <a:rect l="l" t="t" r="r" b="b"/>
            <a:pathLst>
              <a:path w="3288665">
                <a:moveTo>
                  <a:pt x="0" y="0"/>
                </a:moveTo>
                <a:lnTo>
                  <a:pt x="3288180" y="0"/>
                </a:lnTo>
              </a:path>
            </a:pathLst>
          </a:custGeom>
          <a:ln w="35863">
            <a:solidFill>
              <a:srgbClr val="001A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3502997" y="5413523"/>
            <a:ext cx="3372485" cy="0"/>
          </a:xfrm>
          <a:custGeom>
            <a:avLst/>
            <a:gdLst/>
            <a:ahLst/>
            <a:cxnLst/>
            <a:rect l="l" t="t" r="r" b="b"/>
            <a:pathLst>
              <a:path w="3372484">
                <a:moveTo>
                  <a:pt x="0" y="0"/>
                </a:moveTo>
                <a:lnTo>
                  <a:pt x="3371863" y="0"/>
                </a:lnTo>
              </a:path>
            </a:pathLst>
          </a:custGeom>
          <a:ln w="36416">
            <a:solidFill>
              <a:srgbClr val="001A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3465536" y="5427426"/>
            <a:ext cx="3446779" cy="0"/>
          </a:xfrm>
          <a:custGeom>
            <a:avLst/>
            <a:gdLst/>
            <a:ahLst/>
            <a:cxnLst/>
            <a:rect l="l" t="t" r="r" b="b"/>
            <a:pathLst>
              <a:path w="3446779">
                <a:moveTo>
                  <a:pt x="0" y="0"/>
                </a:moveTo>
                <a:lnTo>
                  <a:pt x="3446432" y="0"/>
                </a:lnTo>
              </a:path>
            </a:pathLst>
          </a:custGeom>
          <a:ln w="36820">
            <a:solidFill>
              <a:srgbClr val="001A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3433126" y="5440799"/>
            <a:ext cx="3516629" cy="0"/>
          </a:xfrm>
          <a:custGeom>
            <a:avLst/>
            <a:gdLst/>
            <a:ahLst/>
            <a:cxnLst/>
            <a:rect l="l" t="t" r="r" b="b"/>
            <a:pathLst>
              <a:path w="3516629">
                <a:moveTo>
                  <a:pt x="0" y="0"/>
                </a:moveTo>
                <a:lnTo>
                  <a:pt x="3516609" y="0"/>
                </a:lnTo>
              </a:path>
            </a:pathLst>
          </a:custGeom>
          <a:ln w="36127">
            <a:solidFill>
              <a:srgbClr val="001A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3399910" y="5454807"/>
            <a:ext cx="3589020" cy="0"/>
          </a:xfrm>
          <a:custGeom>
            <a:avLst/>
            <a:gdLst/>
            <a:ahLst/>
            <a:cxnLst/>
            <a:rect l="l" t="t" r="r" b="b"/>
            <a:pathLst>
              <a:path w="3589020">
                <a:moveTo>
                  <a:pt x="0" y="0"/>
                </a:moveTo>
                <a:lnTo>
                  <a:pt x="3588458" y="0"/>
                </a:lnTo>
              </a:path>
            </a:pathLst>
          </a:custGeom>
          <a:ln w="36672">
            <a:solidFill>
              <a:srgbClr val="001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3366908" y="5469326"/>
            <a:ext cx="3652520" cy="0"/>
          </a:xfrm>
          <a:custGeom>
            <a:avLst/>
            <a:gdLst/>
            <a:ahLst/>
            <a:cxnLst/>
            <a:rect l="l" t="t" r="r" b="b"/>
            <a:pathLst>
              <a:path w="3652520">
                <a:moveTo>
                  <a:pt x="0" y="0"/>
                </a:moveTo>
                <a:lnTo>
                  <a:pt x="3652061" y="0"/>
                </a:lnTo>
              </a:path>
            </a:pathLst>
          </a:custGeom>
          <a:ln w="38207">
            <a:solidFill>
              <a:srgbClr val="0019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3340792" y="5482686"/>
            <a:ext cx="3709670" cy="0"/>
          </a:xfrm>
          <a:custGeom>
            <a:avLst/>
            <a:gdLst/>
            <a:ahLst/>
            <a:cxnLst/>
            <a:rect l="l" t="t" r="r" b="b"/>
            <a:pathLst>
              <a:path w="3709670">
                <a:moveTo>
                  <a:pt x="0" y="0"/>
                </a:moveTo>
                <a:lnTo>
                  <a:pt x="3709198" y="0"/>
                </a:lnTo>
              </a:path>
            </a:pathLst>
          </a:custGeom>
          <a:ln w="37397">
            <a:solidFill>
              <a:srgbClr val="0019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3314250" y="5496649"/>
            <a:ext cx="3764915" cy="0"/>
          </a:xfrm>
          <a:custGeom>
            <a:avLst/>
            <a:gdLst/>
            <a:ahLst/>
            <a:cxnLst/>
            <a:rect l="l" t="t" r="r" b="b"/>
            <a:pathLst>
              <a:path w="3764915">
                <a:moveTo>
                  <a:pt x="0" y="0"/>
                </a:moveTo>
                <a:lnTo>
                  <a:pt x="3764914" y="0"/>
                </a:lnTo>
              </a:path>
            </a:pathLst>
          </a:custGeom>
          <a:ln w="37765">
            <a:solidFill>
              <a:srgbClr val="0018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3289695" y="5510620"/>
            <a:ext cx="3816985" cy="0"/>
          </a:xfrm>
          <a:custGeom>
            <a:avLst/>
            <a:gdLst/>
            <a:ahLst/>
            <a:cxnLst/>
            <a:rect l="l" t="t" r="r" b="b"/>
            <a:pathLst>
              <a:path w="3816984">
                <a:moveTo>
                  <a:pt x="0" y="0"/>
                </a:moveTo>
                <a:lnTo>
                  <a:pt x="3816655" y="0"/>
                </a:lnTo>
              </a:path>
            </a:pathLst>
          </a:custGeom>
          <a:ln w="38107">
            <a:solidFill>
              <a:srgbClr val="0018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3267256" y="5524580"/>
            <a:ext cx="3864610" cy="0"/>
          </a:xfrm>
          <a:custGeom>
            <a:avLst/>
            <a:gdLst/>
            <a:ahLst/>
            <a:cxnLst/>
            <a:rect l="l" t="t" r="r" b="b"/>
            <a:pathLst>
              <a:path w="3864609">
                <a:moveTo>
                  <a:pt x="0" y="0"/>
                </a:moveTo>
                <a:lnTo>
                  <a:pt x="3864437" y="0"/>
                </a:lnTo>
              </a:path>
            </a:pathLst>
          </a:custGeom>
          <a:ln w="38431">
            <a:solidFill>
              <a:srgbClr val="0018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3246626" y="5538547"/>
            <a:ext cx="3909060" cy="0"/>
          </a:xfrm>
          <a:custGeom>
            <a:avLst/>
            <a:gdLst/>
            <a:ahLst/>
            <a:cxnLst/>
            <a:rect l="l" t="t" r="r" b="b"/>
            <a:pathLst>
              <a:path w="3909059">
                <a:moveTo>
                  <a:pt x="0" y="0"/>
                </a:moveTo>
                <a:lnTo>
                  <a:pt x="3908603" y="0"/>
                </a:lnTo>
              </a:path>
            </a:pathLst>
          </a:custGeom>
          <a:ln w="38716">
            <a:solidFill>
              <a:srgbClr val="001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3227732" y="5552510"/>
            <a:ext cx="3949700" cy="0"/>
          </a:xfrm>
          <a:custGeom>
            <a:avLst/>
            <a:gdLst/>
            <a:ahLst/>
            <a:cxnLst/>
            <a:rect l="l" t="t" r="r" b="b"/>
            <a:pathLst>
              <a:path w="3949700">
                <a:moveTo>
                  <a:pt x="0" y="0"/>
                </a:moveTo>
                <a:lnTo>
                  <a:pt x="3949309" y="0"/>
                </a:lnTo>
              </a:path>
            </a:pathLst>
          </a:custGeom>
          <a:ln w="38986">
            <a:solidFill>
              <a:srgbClr val="0017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3210509" y="5565863"/>
            <a:ext cx="3986529" cy="0"/>
          </a:xfrm>
          <a:custGeom>
            <a:avLst/>
            <a:gdLst/>
            <a:ahLst/>
            <a:cxnLst/>
            <a:rect l="l" t="t" r="r" b="b"/>
            <a:pathLst>
              <a:path w="3986529">
                <a:moveTo>
                  <a:pt x="0" y="0"/>
                </a:moveTo>
                <a:lnTo>
                  <a:pt x="3986426" y="0"/>
                </a:lnTo>
              </a:path>
            </a:pathLst>
          </a:custGeom>
          <a:ln w="40456">
            <a:solidFill>
              <a:srgbClr val="0017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3194899" y="5580438"/>
            <a:ext cx="4020820" cy="0"/>
          </a:xfrm>
          <a:custGeom>
            <a:avLst/>
            <a:gdLst/>
            <a:ahLst/>
            <a:cxnLst/>
            <a:rect l="l" t="t" r="r" b="b"/>
            <a:pathLst>
              <a:path w="4020820">
                <a:moveTo>
                  <a:pt x="0" y="0"/>
                </a:moveTo>
                <a:lnTo>
                  <a:pt x="4020201" y="0"/>
                </a:lnTo>
              </a:path>
            </a:pathLst>
          </a:custGeom>
          <a:ln w="39461">
            <a:solidFill>
              <a:srgbClr val="0017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3180849" y="5594403"/>
            <a:ext cx="4051300" cy="0"/>
          </a:xfrm>
          <a:custGeom>
            <a:avLst/>
            <a:gdLst/>
            <a:ahLst/>
            <a:cxnLst/>
            <a:rect l="l" t="t" r="r" b="b"/>
            <a:pathLst>
              <a:path w="4051300">
                <a:moveTo>
                  <a:pt x="0" y="0"/>
                </a:moveTo>
                <a:lnTo>
                  <a:pt x="4050844" y="0"/>
                </a:lnTo>
              </a:path>
            </a:pathLst>
          </a:custGeom>
          <a:ln w="39666">
            <a:solidFill>
              <a:srgbClr val="001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3168583" y="5607748"/>
            <a:ext cx="4078604" cy="0"/>
          </a:xfrm>
          <a:custGeom>
            <a:avLst/>
            <a:gdLst/>
            <a:ahLst/>
            <a:cxnLst/>
            <a:rect l="l" t="t" r="r" b="b"/>
            <a:pathLst>
              <a:path w="4078604">
                <a:moveTo>
                  <a:pt x="0" y="0"/>
                </a:moveTo>
                <a:lnTo>
                  <a:pt x="4078176" y="0"/>
                </a:lnTo>
              </a:path>
            </a:pathLst>
          </a:custGeom>
          <a:ln w="41089">
            <a:solidFill>
              <a:srgbClr val="0016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3157973" y="5621700"/>
            <a:ext cx="4102735" cy="0"/>
          </a:xfrm>
          <a:custGeom>
            <a:avLst/>
            <a:gdLst/>
            <a:ahLst/>
            <a:cxnLst/>
            <a:rect l="l" t="t" r="r" b="b"/>
            <a:pathLst>
              <a:path w="4102734">
                <a:moveTo>
                  <a:pt x="0" y="0"/>
                </a:moveTo>
                <a:lnTo>
                  <a:pt x="4102370" y="0"/>
                </a:lnTo>
              </a:path>
            </a:pathLst>
          </a:custGeom>
          <a:ln w="41275">
            <a:solidFill>
              <a:srgbClr val="0016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3148807" y="5614953"/>
            <a:ext cx="4123690" cy="41910"/>
          </a:xfrm>
          <a:custGeom>
            <a:avLst/>
            <a:gdLst/>
            <a:ahLst/>
            <a:cxnLst/>
            <a:rect l="l" t="t" r="r" b="b"/>
            <a:pathLst>
              <a:path w="4123690" h="41910">
                <a:moveTo>
                  <a:pt x="0" y="41421"/>
                </a:moveTo>
                <a:lnTo>
                  <a:pt x="4123653" y="41421"/>
                </a:lnTo>
                <a:lnTo>
                  <a:pt x="4123653" y="0"/>
                </a:lnTo>
                <a:lnTo>
                  <a:pt x="0" y="0"/>
                </a:lnTo>
                <a:lnTo>
                  <a:pt x="0" y="41421"/>
                </a:lnTo>
                <a:close/>
              </a:path>
            </a:pathLst>
          </a:custGeom>
          <a:solidFill>
            <a:srgbClr val="0016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3141049" y="5628864"/>
            <a:ext cx="4142104" cy="41910"/>
          </a:xfrm>
          <a:custGeom>
            <a:avLst/>
            <a:gdLst/>
            <a:ahLst/>
            <a:cxnLst/>
            <a:rect l="l" t="t" r="r" b="b"/>
            <a:pathLst>
              <a:path w="4142104" h="41910">
                <a:moveTo>
                  <a:pt x="0" y="41537"/>
                </a:moveTo>
                <a:lnTo>
                  <a:pt x="4141662" y="41537"/>
                </a:lnTo>
                <a:lnTo>
                  <a:pt x="4141662" y="0"/>
                </a:lnTo>
                <a:lnTo>
                  <a:pt x="0" y="0"/>
                </a:lnTo>
                <a:lnTo>
                  <a:pt x="0" y="41537"/>
                </a:lnTo>
                <a:close/>
              </a:path>
            </a:pathLst>
          </a:custGeom>
          <a:solidFill>
            <a:srgbClr val="0015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3134663" y="5642766"/>
            <a:ext cx="4157345" cy="41910"/>
          </a:xfrm>
          <a:custGeom>
            <a:avLst/>
            <a:gdLst/>
            <a:ahLst/>
            <a:cxnLst/>
            <a:rect l="l" t="t" r="r" b="b"/>
            <a:pathLst>
              <a:path w="4157345" h="41910">
                <a:moveTo>
                  <a:pt x="0" y="41654"/>
                </a:moveTo>
                <a:lnTo>
                  <a:pt x="4156905" y="41654"/>
                </a:lnTo>
                <a:lnTo>
                  <a:pt x="4156905" y="0"/>
                </a:lnTo>
                <a:lnTo>
                  <a:pt x="0" y="0"/>
                </a:lnTo>
                <a:lnTo>
                  <a:pt x="0" y="41654"/>
                </a:lnTo>
                <a:close/>
              </a:path>
            </a:pathLst>
          </a:custGeom>
          <a:solidFill>
            <a:srgbClr val="0015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3130006" y="5656686"/>
            <a:ext cx="4169410" cy="41910"/>
          </a:xfrm>
          <a:custGeom>
            <a:avLst/>
            <a:gdLst/>
            <a:ahLst/>
            <a:cxnLst/>
            <a:rect l="l" t="t" r="r" b="b"/>
            <a:pathLst>
              <a:path w="4169409" h="41910">
                <a:moveTo>
                  <a:pt x="0" y="41741"/>
                </a:moveTo>
                <a:lnTo>
                  <a:pt x="4169054" y="41741"/>
                </a:lnTo>
                <a:lnTo>
                  <a:pt x="4169054" y="0"/>
                </a:lnTo>
                <a:lnTo>
                  <a:pt x="0" y="0"/>
                </a:lnTo>
                <a:lnTo>
                  <a:pt x="0" y="41741"/>
                </a:lnTo>
                <a:close/>
              </a:path>
            </a:pathLst>
          </a:custGeom>
          <a:solidFill>
            <a:srgbClr val="0015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3126830" y="5670616"/>
            <a:ext cx="4178935" cy="41910"/>
          </a:xfrm>
          <a:custGeom>
            <a:avLst/>
            <a:gdLst/>
            <a:ahLst/>
            <a:cxnLst/>
            <a:rect l="l" t="t" r="r" b="b"/>
            <a:pathLst>
              <a:path w="4178934" h="41910">
                <a:moveTo>
                  <a:pt x="0" y="41811"/>
                </a:moveTo>
                <a:lnTo>
                  <a:pt x="4178386" y="41811"/>
                </a:lnTo>
                <a:lnTo>
                  <a:pt x="4178386" y="0"/>
                </a:lnTo>
                <a:lnTo>
                  <a:pt x="0" y="0"/>
                </a:lnTo>
                <a:lnTo>
                  <a:pt x="0" y="41811"/>
                </a:lnTo>
                <a:close/>
              </a:path>
            </a:pathLst>
          </a:custGeom>
          <a:solidFill>
            <a:srgbClr val="0015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3124958" y="5684553"/>
            <a:ext cx="4185285" cy="41910"/>
          </a:xfrm>
          <a:custGeom>
            <a:avLst/>
            <a:gdLst/>
            <a:ahLst/>
            <a:cxnLst/>
            <a:rect l="l" t="t" r="r" b="b"/>
            <a:pathLst>
              <a:path w="4185284" h="41910">
                <a:moveTo>
                  <a:pt x="0" y="41871"/>
                </a:moveTo>
                <a:lnTo>
                  <a:pt x="4184887" y="41871"/>
                </a:lnTo>
                <a:lnTo>
                  <a:pt x="4184887" y="0"/>
                </a:lnTo>
                <a:lnTo>
                  <a:pt x="0" y="0"/>
                </a:lnTo>
                <a:lnTo>
                  <a:pt x="0" y="41871"/>
                </a:lnTo>
                <a:close/>
              </a:path>
            </a:pathLst>
          </a:custGeom>
          <a:solidFill>
            <a:srgbClr val="0014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3124284" y="5698502"/>
            <a:ext cx="4187825" cy="38100"/>
          </a:xfrm>
          <a:custGeom>
            <a:avLst/>
            <a:gdLst/>
            <a:ahLst/>
            <a:cxnLst/>
            <a:rect l="l" t="t" r="r" b="b"/>
            <a:pathLst>
              <a:path w="4187825" h="38100">
                <a:moveTo>
                  <a:pt x="0" y="38086"/>
                </a:moveTo>
                <a:lnTo>
                  <a:pt x="4187790" y="38086"/>
                </a:lnTo>
                <a:lnTo>
                  <a:pt x="4187790" y="0"/>
                </a:lnTo>
                <a:lnTo>
                  <a:pt x="0" y="0"/>
                </a:lnTo>
                <a:lnTo>
                  <a:pt x="0" y="38086"/>
                </a:lnTo>
                <a:close/>
              </a:path>
            </a:pathLst>
          </a:custGeom>
          <a:solidFill>
            <a:srgbClr val="0014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3124252" y="5708655"/>
            <a:ext cx="4189729" cy="39370"/>
          </a:xfrm>
          <a:custGeom>
            <a:avLst/>
            <a:gdLst/>
            <a:ahLst/>
            <a:cxnLst/>
            <a:rect l="l" t="t" r="r" b="b"/>
            <a:pathLst>
              <a:path w="4189729" h="39370">
                <a:moveTo>
                  <a:pt x="0" y="39364"/>
                </a:moveTo>
                <a:lnTo>
                  <a:pt x="4189677" y="39364"/>
                </a:lnTo>
                <a:lnTo>
                  <a:pt x="4189677" y="0"/>
                </a:lnTo>
                <a:lnTo>
                  <a:pt x="0" y="0"/>
                </a:lnTo>
                <a:lnTo>
                  <a:pt x="0" y="39364"/>
                </a:lnTo>
                <a:close/>
              </a:path>
            </a:pathLst>
          </a:custGeom>
          <a:solidFill>
            <a:srgbClr val="001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3125470" y="5720079"/>
            <a:ext cx="4189729" cy="38100"/>
          </a:xfrm>
          <a:custGeom>
            <a:avLst/>
            <a:gdLst/>
            <a:ahLst/>
            <a:cxnLst/>
            <a:rect l="l" t="t" r="r" b="b"/>
            <a:pathLst>
              <a:path w="4189729" h="38100">
                <a:moveTo>
                  <a:pt x="0" y="38100"/>
                </a:moveTo>
                <a:lnTo>
                  <a:pt x="4189309" y="38100"/>
                </a:lnTo>
                <a:lnTo>
                  <a:pt x="4189309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013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3126739" y="5730243"/>
            <a:ext cx="4188460" cy="38100"/>
          </a:xfrm>
          <a:custGeom>
            <a:avLst/>
            <a:gdLst/>
            <a:ahLst/>
            <a:cxnLst/>
            <a:rect l="l" t="t" r="r" b="b"/>
            <a:pathLst>
              <a:path w="4188459" h="38100">
                <a:moveTo>
                  <a:pt x="0" y="38096"/>
                </a:moveTo>
                <a:lnTo>
                  <a:pt x="4188460" y="38096"/>
                </a:lnTo>
                <a:lnTo>
                  <a:pt x="4188460" y="0"/>
                </a:lnTo>
                <a:lnTo>
                  <a:pt x="0" y="0"/>
                </a:lnTo>
                <a:lnTo>
                  <a:pt x="0" y="38096"/>
                </a:lnTo>
                <a:close/>
              </a:path>
            </a:pathLst>
          </a:custGeom>
          <a:solidFill>
            <a:srgbClr val="0013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3128010" y="5741679"/>
            <a:ext cx="4187190" cy="38100"/>
          </a:xfrm>
          <a:custGeom>
            <a:avLst/>
            <a:gdLst/>
            <a:ahLst/>
            <a:cxnLst/>
            <a:rect l="l" t="t" r="r" b="b"/>
            <a:pathLst>
              <a:path w="4187190" h="38100">
                <a:moveTo>
                  <a:pt x="0" y="38080"/>
                </a:moveTo>
                <a:lnTo>
                  <a:pt x="4186936" y="38080"/>
                </a:lnTo>
                <a:lnTo>
                  <a:pt x="4186936" y="0"/>
                </a:lnTo>
                <a:lnTo>
                  <a:pt x="0" y="0"/>
                </a:lnTo>
                <a:lnTo>
                  <a:pt x="0" y="38080"/>
                </a:lnTo>
                <a:close/>
              </a:path>
            </a:pathLst>
          </a:custGeom>
          <a:solidFill>
            <a:srgbClr val="001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3130403" y="5751852"/>
            <a:ext cx="4184015" cy="38100"/>
          </a:xfrm>
          <a:custGeom>
            <a:avLst/>
            <a:gdLst/>
            <a:ahLst/>
            <a:cxnLst/>
            <a:rect l="l" t="t" r="r" b="b"/>
            <a:pathLst>
              <a:path w="4184015" h="38100">
                <a:moveTo>
                  <a:pt x="0" y="38046"/>
                </a:moveTo>
                <a:lnTo>
                  <a:pt x="4183869" y="38046"/>
                </a:lnTo>
                <a:lnTo>
                  <a:pt x="4183869" y="0"/>
                </a:lnTo>
                <a:lnTo>
                  <a:pt x="0" y="0"/>
                </a:lnTo>
                <a:lnTo>
                  <a:pt x="0" y="38046"/>
                </a:lnTo>
                <a:close/>
              </a:path>
            </a:pathLst>
          </a:custGeom>
          <a:solidFill>
            <a:srgbClr val="0013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3134193" y="5762031"/>
            <a:ext cx="4178935" cy="38100"/>
          </a:xfrm>
          <a:custGeom>
            <a:avLst/>
            <a:gdLst/>
            <a:ahLst/>
            <a:cxnLst/>
            <a:rect l="l" t="t" r="r" b="b"/>
            <a:pathLst>
              <a:path w="4178934" h="38100">
                <a:moveTo>
                  <a:pt x="0" y="38007"/>
                </a:moveTo>
                <a:lnTo>
                  <a:pt x="4178631" y="38007"/>
                </a:lnTo>
                <a:lnTo>
                  <a:pt x="4178631" y="0"/>
                </a:lnTo>
                <a:lnTo>
                  <a:pt x="0" y="0"/>
                </a:lnTo>
                <a:lnTo>
                  <a:pt x="0" y="38007"/>
                </a:lnTo>
                <a:close/>
              </a:path>
            </a:pathLst>
          </a:custGeom>
          <a:solidFill>
            <a:srgbClr val="0012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3138579" y="5773473"/>
            <a:ext cx="4172585" cy="38100"/>
          </a:xfrm>
          <a:custGeom>
            <a:avLst/>
            <a:gdLst/>
            <a:ahLst/>
            <a:cxnLst/>
            <a:rect l="l" t="t" r="r" b="b"/>
            <a:pathLst>
              <a:path w="4172584" h="38100">
                <a:moveTo>
                  <a:pt x="0" y="37968"/>
                </a:moveTo>
                <a:lnTo>
                  <a:pt x="4171968" y="37968"/>
                </a:lnTo>
                <a:lnTo>
                  <a:pt x="4171968" y="0"/>
                </a:lnTo>
                <a:lnTo>
                  <a:pt x="0" y="0"/>
                </a:lnTo>
                <a:lnTo>
                  <a:pt x="0" y="37968"/>
                </a:lnTo>
                <a:close/>
              </a:path>
            </a:pathLst>
          </a:custGeom>
          <a:solidFill>
            <a:srgbClr val="001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3143302" y="5783662"/>
            <a:ext cx="4164329" cy="38100"/>
          </a:xfrm>
          <a:custGeom>
            <a:avLst/>
            <a:gdLst/>
            <a:ahLst/>
            <a:cxnLst/>
            <a:rect l="l" t="t" r="r" b="b"/>
            <a:pathLst>
              <a:path w="4164329" h="38100">
                <a:moveTo>
                  <a:pt x="0" y="37908"/>
                </a:moveTo>
                <a:lnTo>
                  <a:pt x="4163985" y="37908"/>
                </a:lnTo>
                <a:lnTo>
                  <a:pt x="4163985" y="0"/>
                </a:lnTo>
                <a:lnTo>
                  <a:pt x="0" y="0"/>
                </a:lnTo>
                <a:lnTo>
                  <a:pt x="0" y="37908"/>
                </a:lnTo>
                <a:close/>
              </a:path>
            </a:pathLst>
          </a:custGeom>
          <a:solidFill>
            <a:srgbClr val="001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3150124" y="5795127"/>
            <a:ext cx="4153535" cy="38100"/>
          </a:xfrm>
          <a:custGeom>
            <a:avLst/>
            <a:gdLst/>
            <a:ahLst/>
            <a:cxnLst/>
            <a:rect l="l" t="t" r="r" b="b"/>
            <a:pathLst>
              <a:path w="4153534" h="38100">
                <a:moveTo>
                  <a:pt x="0" y="37827"/>
                </a:moveTo>
                <a:lnTo>
                  <a:pt x="4152999" y="37827"/>
                </a:lnTo>
                <a:lnTo>
                  <a:pt x="4152999" y="0"/>
                </a:lnTo>
                <a:lnTo>
                  <a:pt x="0" y="0"/>
                </a:lnTo>
                <a:lnTo>
                  <a:pt x="0" y="37827"/>
                </a:lnTo>
                <a:close/>
              </a:path>
            </a:pathLst>
          </a:custGeom>
          <a:solidFill>
            <a:srgbClr val="0012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3156703" y="5805325"/>
            <a:ext cx="4142104" cy="38100"/>
          </a:xfrm>
          <a:custGeom>
            <a:avLst/>
            <a:gdLst/>
            <a:ahLst/>
            <a:cxnLst/>
            <a:rect l="l" t="t" r="r" b="b"/>
            <a:pathLst>
              <a:path w="4142104" h="38100">
                <a:moveTo>
                  <a:pt x="0" y="37756"/>
                </a:moveTo>
                <a:lnTo>
                  <a:pt x="4141675" y="37756"/>
                </a:lnTo>
                <a:lnTo>
                  <a:pt x="4141675" y="0"/>
                </a:lnTo>
                <a:lnTo>
                  <a:pt x="0" y="0"/>
                </a:lnTo>
                <a:lnTo>
                  <a:pt x="0" y="37756"/>
                </a:lnTo>
                <a:close/>
              </a:path>
            </a:pathLst>
          </a:custGeom>
          <a:solidFill>
            <a:srgbClr val="0011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3164139" y="5815528"/>
            <a:ext cx="4129404" cy="38100"/>
          </a:xfrm>
          <a:custGeom>
            <a:avLst/>
            <a:gdLst/>
            <a:ahLst/>
            <a:cxnLst/>
            <a:rect l="l" t="t" r="r" b="b"/>
            <a:pathLst>
              <a:path w="4129404" h="38100">
                <a:moveTo>
                  <a:pt x="0" y="37660"/>
                </a:moveTo>
                <a:lnTo>
                  <a:pt x="4128790" y="37660"/>
                </a:lnTo>
                <a:lnTo>
                  <a:pt x="4128790" y="0"/>
                </a:lnTo>
                <a:lnTo>
                  <a:pt x="0" y="0"/>
                </a:lnTo>
                <a:lnTo>
                  <a:pt x="0" y="37660"/>
                </a:lnTo>
                <a:close/>
              </a:path>
            </a:pathLst>
          </a:custGeom>
          <a:solidFill>
            <a:srgbClr val="001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3173556" y="5827002"/>
            <a:ext cx="4112895" cy="38100"/>
          </a:xfrm>
          <a:custGeom>
            <a:avLst/>
            <a:gdLst/>
            <a:ahLst/>
            <a:cxnLst/>
            <a:rect l="l" t="t" r="r" b="b"/>
            <a:pathLst>
              <a:path w="4112895" h="38100">
                <a:moveTo>
                  <a:pt x="0" y="37559"/>
                </a:moveTo>
                <a:lnTo>
                  <a:pt x="4112496" y="37559"/>
                </a:lnTo>
                <a:lnTo>
                  <a:pt x="4112496" y="0"/>
                </a:lnTo>
                <a:lnTo>
                  <a:pt x="0" y="0"/>
                </a:lnTo>
                <a:lnTo>
                  <a:pt x="0" y="37559"/>
                </a:lnTo>
                <a:close/>
              </a:path>
            </a:pathLst>
          </a:custGeom>
          <a:solidFill>
            <a:srgbClr val="0011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3182442" y="5837217"/>
            <a:ext cx="4096385" cy="37465"/>
          </a:xfrm>
          <a:custGeom>
            <a:avLst/>
            <a:gdLst/>
            <a:ahLst/>
            <a:cxnLst/>
            <a:rect l="l" t="t" r="r" b="b"/>
            <a:pathLst>
              <a:path w="4096384" h="37464">
                <a:moveTo>
                  <a:pt x="0" y="37447"/>
                </a:moveTo>
                <a:lnTo>
                  <a:pt x="4096241" y="37447"/>
                </a:lnTo>
                <a:lnTo>
                  <a:pt x="4096241" y="0"/>
                </a:lnTo>
                <a:lnTo>
                  <a:pt x="0" y="0"/>
                </a:lnTo>
                <a:lnTo>
                  <a:pt x="0" y="37447"/>
                </a:lnTo>
                <a:close/>
              </a:path>
            </a:pathLst>
          </a:custGeom>
          <a:solidFill>
            <a:srgbClr val="0011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3193915" y="5848711"/>
            <a:ext cx="4076065" cy="37465"/>
          </a:xfrm>
          <a:custGeom>
            <a:avLst/>
            <a:gdLst/>
            <a:ahLst/>
            <a:cxnLst/>
            <a:rect l="l" t="t" r="r" b="b"/>
            <a:pathLst>
              <a:path w="4076065" h="37464">
                <a:moveTo>
                  <a:pt x="0" y="37292"/>
                </a:moveTo>
                <a:lnTo>
                  <a:pt x="4075885" y="37292"/>
                </a:lnTo>
                <a:lnTo>
                  <a:pt x="4075885" y="0"/>
                </a:lnTo>
                <a:lnTo>
                  <a:pt x="0" y="0"/>
                </a:lnTo>
                <a:lnTo>
                  <a:pt x="0" y="37292"/>
                </a:lnTo>
                <a:close/>
              </a:path>
            </a:pathLst>
          </a:custGeom>
          <a:solidFill>
            <a:srgbClr val="0010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3204795" y="5858936"/>
            <a:ext cx="4056379" cy="37465"/>
          </a:xfrm>
          <a:custGeom>
            <a:avLst/>
            <a:gdLst/>
            <a:ahLst/>
            <a:cxnLst/>
            <a:rect l="l" t="t" r="r" b="b"/>
            <a:pathLst>
              <a:path w="4056379" h="37464">
                <a:moveTo>
                  <a:pt x="0" y="37182"/>
                </a:moveTo>
                <a:lnTo>
                  <a:pt x="4056103" y="37182"/>
                </a:lnTo>
                <a:lnTo>
                  <a:pt x="4056103" y="0"/>
                </a:lnTo>
                <a:lnTo>
                  <a:pt x="0" y="0"/>
                </a:lnTo>
                <a:lnTo>
                  <a:pt x="0" y="37182"/>
                </a:lnTo>
                <a:close/>
              </a:path>
            </a:pathLst>
          </a:custGeom>
          <a:solidFill>
            <a:srgbClr val="0010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3216396" y="5887685"/>
            <a:ext cx="4034790" cy="0"/>
          </a:xfrm>
          <a:custGeom>
            <a:avLst/>
            <a:gdLst/>
            <a:ahLst/>
            <a:cxnLst/>
            <a:rect l="l" t="t" r="r" b="b"/>
            <a:pathLst>
              <a:path w="4034790">
                <a:moveTo>
                  <a:pt x="0" y="0"/>
                </a:moveTo>
                <a:lnTo>
                  <a:pt x="4034714" y="0"/>
                </a:lnTo>
              </a:path>
            </a:pathLst>
          </a:custGeom>
          <a:ln w="37037">
            <a:solidFill>
              <a:srgbClr val="0010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3230779" y="5899104"/>
            <a:ext cx="4008754" cy="0"/>
          </a:xfrm>
          <a:custGeom>
            <a:avLst/>
            <a:gdLst/>
            <a:ahLst/>
            <a:cxnLst/>
            <a:rect l="l" t="t" r="r" b="b"/>
            <a:pathLst>
              <a:path w="4008754">
                <a:moveTo>
                  <a:pt x="0" y="0"/>
                </a:moveTo>
                <a:lnTo>
                  <a:pt x="4008617" y="0"/>
                </a:lnTo>
              </a:path>
            </a:pathLst>
          </a:custGeom>
          <a:ln w="36865">
            <a:solidFill>
              <a:srgbClr val="000F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3244206" y="5909264"/>
            <a:ext cx="3983990" cy="0"/>
          </a:xfrm>
          <a:custGeom>
            <a:avLst/>
            <a:gdLst/>
            <a:ahLst/>
            <a:cxnLst/>
            <a:rect l="l" t="t" r="r" b="b"/>
            <a:pathLst>
              <a:path w="3983990">
                <a:moveTo>
                  <a:pt x="0" y="0"/>
                </a:moveTo>
                <a:lnTo>
                  <a:pt x="3983430" y="0"/>
                </a:lnTo>
              </a:path>
            </a:pathLst>
          </a:custGeom>
          <a:ln w="36698">
            <a:solidFill>
              <a:srgbClr val="000F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3260475" y="5920670"/>
            <a:ext cx="3953510" cy="0"/>
          </a:xfrm>
          <a:custGeom>
            <a:avLst/>
            <a:gdLst/>
            <a:ahLst/>
            <a:cxnLst/>
            <a:rect l="l" t="t" r="r" b="b"/>
            <a:pathLst>
              <a:path w="3953509">
                <a:moveTo>
                  <a:pt x="0" y="0"/>
                </a:moveTo>
                <a:lnTo>
                  <a:pt x="3953118" y="0"/>
                </a:lnTo>
              </a:path>
            </a:pathLst>
          </a:custGeom>
          <a:ln w="36457">
            <a:solidFill>
              <a:srgbClr val="000F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3276093" y="5930848"/>
            <a:ext cx="3924300" cy="0"/>
          </a:xfrm>
          <a:custGeom>
            <a:avLst/>
            <a:gdLst/>
            <a:ahLst/>
            <a:cxnLst/>
            <a:rect l="l" t="t" r="r" b="b"/>
            <a:pathLst>
              <a:path w="3924300">
                <a:moveTo>
                  <a:pt x="0" y="0"/>
                </a:moveTo>
                <a:lnTo>
                  <a:pt x="3924278" y="0"/>
                </a:lnTo>
              </a:path>
            </a:pathLst>
          </a:custGeom>
          <a:ln w="36308">
            <a:solidFill>
              <a:srgbClr val="000F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3292299" y="5941004"/>
            <a:ext cx="3893820" cy="0"/>
          </a:xfrm>
          <a:custGeom>
            <a:avLst/>
            <a:gdLst/>
            <a:ahLst/>
            <a:cxnLst/>
            <a:rect l="l" t="t" r="r" b="b"/>
            <a:pathLst>
              <a:path w="3893820">
                <a:moveTo>
                  <a:pt x="0" y="0"/>
                </a:moveTo>
                <a:lnTo>
                  <a:pt x="3893455" y="0"/>
                </a:lnTo>
              </a:path>
            </a:pathLst>
          </a:custGeom>
          <a:ln w="36097">
            <a:solidFill>
              <a:srgbClr val="000E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3311891" y="5952430"/>
            <a:ext cx="3856990" cy="0"/>
          </a:xfrm>
          <a:custGeom>
            <a:avLst/>
            <a:gdLst/>
            <a:ahLst/>
            <a:cxnLst/>
            <a:rect l="l" t="t" r="r" b="b"/>
            <a:pathLst>
              <a:path w="3856990">
                <a:moveTo>
                  <a:pt x="0" y="0"/>
                </a:moveTo>
                <a:lnTo>
                  <a:pt x="3856606" y="0"/>
                </a:lnTo>
              </a:path>
            </a:pathLst>
          </a:custGeom>
          <a:ln w="35854">
            <a:solidFill>
              <a:srgbClr val="000E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3330436" y="5962584"/>
            <a:ext cx="3822065" cy="0"/>
          </a:xfrm>
          <a:custGeom>
            <a:avLst/>
            <a:gdLst/>
            <a:ahLst/>
            <a:cxnLst/>
            <a:rect l="l" t="t" r="r" b="b"/>
            <a:pathLst>
              <a:path w="3822065">
                <a:moveTo>
                  <a:pt x="0" y="0"/>
                </a:moveTo>
                <a:lnTo>
                  <a:pt x="3821835" y="0"/>
                </a:lnTo>
              </a:path>
            </a:pathLst>
          </a:custGeom>
          <a:ln w="35634">
            <a:solidFill>
              <a:srgbClr val="000E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3349795" y="5973353"/>
            <a:ext cx="3783329" cy="0"/>
          </a:xfrm>
          <a:custGeom>
            <a:avLst/>
            <a:gdLst/>
            <a:ahLst/>
            <a:cxnLst/>
            <a:rect l="l" t="t" r="r" b="b"/>
            <a:pathLst>
              <a:path w="3783329">
                <a:moveTo>
                  <a:pt x="0" y="0"/>
                </a:moveTo>
                <a:lnTo>
                  <a:pt x="3782732" y="0"/>
                </a:lnTo>
              </a:path>
            </a:pathLst>
          </a:custGeom>
          <a:ln w="34170">
            <a:solidFill>
              <a:srgbClr val="000E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3372770" y="5984169"/>
            <a:ext cx="3741420" cy="0"/>
          </a:xfrm>
          <a:custGeom>
            <a:avLst/>
            <a:gdLst/>
            <a:ahLst/>
            <a:cxnLst/>
            <a:rect l="l" t="t" r="r" b="b"/>
            <a:pathLst>
              <a:path w="3741420">
                <a:moveTo>
                  <a:pt x="0" y="0"/>
                </a:moveTo>
                <a:lnTo>
                  <a:pt x="3741094" y="0"/>
                </a:lnTo>
              </a:path>
            </a:pathLst>
          </a:custGeom>
          <a:ln w="35103">
            <a:solidFill>
              <a:srgbClr val="000D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3394551" y="5994326"/>
            <a:ext cx="3700145" cy="0"/>
          </a:xfrm>
          <a:custGeom>
            <a:avLst/>
            <a:gdLst/>
            <a:ahLst/>
            <a:cxnLst/>
            <a:rect l="l" t="t" r="r" b="b"/>
            <a:pathLst>
              <a:path w="3700145">
                <a:moveTo>
                  <a:pt x="0" y="0"/>
                </a:moveTo>
                <a:lnTo>
                  <a:pt x="3699907" y="0"/>
                </a:lnTo>
              </a:path>
            </a:pathLst>
          </a:custGeom>
          <a:ln w="34834">
            <a:solidFill>
              <a:srgbClr val="000D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3419940" y="6004569"/>
            <a:ext cx="3653790" cy="0"/>
          </a:xfrm>
          <a:custGeom>
            <a:avLst/>
            <a:gdLst/>
            <a:ahLst/>
            <a:cxnLst/>
            <a:rect l="l" t="t" r="r" b="b"/>
            <a:pathLst>
              <a:path w="3653790">
                <a:moveTo>
                  <a:pt x="0" y="0"/>
                </a:moveTo>
                <a:lnTo>
                  <a:pt x="3653371" y="0"/>
                </a:lnTo>
              </a:path>
            </a:pathLst>
          </a:custGeom>
          <a:ln w="34553">
            <a:solidFill>
              <a:srgbClr val="000D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3443945" y="6015903"/>
            <a:ext cx="3604895" cy="0"/>
          </a:xfrm>
          <a:custGeom>
            <a:avLst/>
            <a:gdLst/>
            <a:ahLst/>
            <a:cxnLst/>
            <a:rect l="l" t="t" r="r" b="b"/>
            <a:pathLst>
              <a:path w="3604895">
                <a:moveTo>
                  <a:pt x="0" y="0"/>
                </a:moveTo>
                <a:lnTo>
                  <a:pt x="3604857" y="0"/>
                </a:lnTo>
              </a:path>
            </a:pathLst>
          </a:custGeom>
          <a:ln w="34209">
            <a:solidFill>
              <a:srgbClr val="000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3469340" y="6026059"/>
            <a:ext cx="3556635" cy="0"/>
          </a:xfrm>
          <a:custGeom>
            <a:avLst/>
            <a:gdLst/>
            <a:ahLst/>
            <a:cxnLst/>
            <a:rect l="l" t="t" r="r" b="b"/>
            <a:pathLst>
              <a:path w="3556634">
                <a:moveTo>
                  <a:pt x="0" y="0"/>
                </a:moveTo>
                <a:lnTo>
                  <a:pt x="3556469" y="0"/>
                </a:lnTo>
              </a:path>
            </a:pathLst>
          </a:custGeom>
          <a:ln w="33894">
            <a:solidFill>
              <a:srgbClr val="000C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3499159" y="6037485"/>
            <a:ext cx="3499485" cy="0"/>
          </a:xfrm>
          <a:custGeom>
            <a:avLst/>
            <a:gdLst/>
            <a:ahLst/>
            <a:cxnLst/>
            <a:rect l="l" t="t" r="r" b="b"/>
            <a:pathLst>
              <a:path w="3499484">
                <a:moveTo>
                  <a:pt x="0" y="0"/>
                </a:moveTo>
                <a:lnTo>
                  <a:pt x="3499056" y="0"/>
                </a:lnTo>
              </a:path>
            </a:pathLst>
          </a:custGeom>
          <a:ln w="33518">
            <a:solidFill>
              <a:srgbClr val="000C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3526857" y="6047643"/>
            <a:ext cx="3445510" cy="0"/>
          </a:xfrm>
          <a:custGeom>
            <a:avLst/>
            <a:gdLst/>
            <a:ahLst/>
            <a:cxnLst/>
            <a:rect l="l" t="t" r="r" b="b"/>
            <a:pathLst>
              <a:path w="3445509">
                <a:moveTo>
                  <a:pt x="0" y="0"/>
                </a:moveTo>
                <a:lnTo>
                  <a:pt x="3445308" y="0"/>
                </a:lnTo>
              </a:path>
            </a:pathLst>
          </a:custGeom>
          <a:ln w="33167">
            <a:solidFill>
              <a:srgbClr val="000C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3559341" y="6057861"/>
            <a:ext cx="3385820" cy="0"/>
          </a:xfrm>
          <a:custGeom>
            <a:avLst/>
            <a:gdLst/>
            <a:ahLst/>
            <a:cxnLst/>
            <a:rect l="l" t="t" r="r" b="b"/>
            <a:pathLst>
              <a:path w="3385820">
                <a:moveTo>
                  <a:pt x="0" y="0"/>
                </a:moveTo>
                <a:lnTo>
                  <a:pt x="3385292" y="0"/>
                </a:lnTo>
              </a:path>
            </a:pathLst>
          </a:custGeom>
          <a:ln w="32672">
            <a:solidFill>
              <a:srgbClr val="000B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3590714" y="6069220"/>
            <a:ext cx="3322320" cy="0"/>
          </a:xfrm>
          <a:custGeom>
            <a:avLst/>
            <a:gdLst/>
            <a:ahLst/>
            <a:cxnLst/>
            <a:rect l="l" t="t" r="r" b="b"/>
            <a:pathLst>
              <a:path w="3322320">
                <a:moveTo>
                  <a:pt x="0" y="0"/>
                </a:moveTo>
                <a:lnTo>
                  <a:pt x="3322057" y="0"/>
                </a:lnTo>
              </a:path>
            </a:pathLst>
          </a:custGeom>
          <a:ln w="32351">
            <a:solidFill>
              <a:srgbClr val="000B2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3623038" y="6079375"/>
            <a:ext cx="3259454" cy="0"/>
          </a:xfrm>
          <a:custGeom>
            <a:avLst/>
            <a:gdLst/>
            <a:ahLst/>
            <a:cxnLst/>
            <a:rect l="l" t="t" r="r" b="b"/>
            <a:pathLst>
              <a:path w="3259454">
                <a:moveTo>
                  <a:pt x="0" y="0"/>
                </a:moveTo>
                <a:lnTo>
                  <a:pt x="3259458" y="0"/>
                </a:lnTo>
              </a:path>
            </a:pathLst>
          </a:custGeom>
          <a:ln w="31942">
            <a:solidFill>
              <a:srgbClr val="000B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3661221" y="6090796"/>
            <a:ext cx="3185160" cy="0"/>
          </a:xfrm>
          <a:custGeom>
            <a:avLst/>
            <a:gdLst/>
            <a:ahLst/>
            <a:cxnLst/>
            <a:rect l="l" t="t" r="r" b="b"/>
            <a:pathLst>
              <a:path w="3185159">
                <a:moveTo>
                  <a:pt x="0" y="0"/>
                </a:moveTo>
                <a:lnTo>
                  <a:pt x="3185159" y="0"/>
                </a:lnTo>
              </a:path>
            </a:pathLst>
          </a:custGeom>
          <a:ln w="31462">
            <a:solidFill>
              <a:srgbClr val="000B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3696824" y="6100953"/>
            <a:ext cx="3115945" cy="0"/>
          </a:xfrm>
          <a:custGeom>
            <a:avLst/>
            <a:gdLst/>
            <a:ahLst/>
            <a:cxnLst/>
            <a:rect l="l" t="t" r="r" b="b"/>
            <a:pathLst>
              <a:path w="3115945">
                <a:moveTo>
                  <a:pt x="0" y="0"/>
                </a:moveTo>
                <a:lnTo>
                  <a:pt x="3115640" y="0"/>
                </a:lnTo>
              </a:path>
            </a:pathLst>
          </a:custGeom>
          <a:ln w="31007">
            <a:solidFill>
              <a:srgbClr val="000A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3738436" y="6111196"/>
            <a:ext cx="3037840" cy="0"/>
          </a:xfrm>
          <a:custGeom>
            <a:avLst/>
            <a:gdLst/>
            <a:ahLst/>
            <a:cxnLst/>
            <a:rect l="l" t="t" r="r" b="b"/>
            <a:pathLst>
              <a:path w="3037840">
                <a:moveTo>
                  <a:pt x="0" y="0"/>
                </a:moveTo>
                <a:lnTo>
                  <a:pt x="3037784" y="0"/>
                </a:lnTo>
              </a:path>
            </a:pathLst>
          </a:custGeom>
          <a:ln w="30348">
            <a:solidFill>
              <a:srgbClr val="000A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3779075" y="6122529"/>
            <a:ext cx="2955925" cy="0"/>
          </a:xfrm>
          <a:custGeom>
            <a:avLst/>
            <a:gdLst/>
            <a:ahLst/>
            <a:cxnLst/>
            <a:rect l="l" t="t" r="r" b="b"/>
            <a:pathLst>
              <a:path w="2955925">
                <a:moveTo>
                  <a:pt x="0" y="0"/>
                </a:moveTo>
                <a:lnTo>
                  <a:pt x="2955395" y="0"/>
                </a:lnTo>
              </a:path>
            </a:pathLst>
          </a:custGeom>
          <a:ln w="29953">
            <a:solidFill>
              <a:srgbClr val="000A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3821063" y="6132674"/>
            <a:ext cx="2874010" cy="0"/>
          </a:xfrm>
          <a:custGeom>
            <a:avLst/>
            <a:gdLst/>
            <a:ahLst/>
            <a:cxnLst/>
            <a:rect l="l" t="t" r="r" b="b"/>
            <a:pathLst>
              <a:path w="2874009">
                <a:moveTo>
                  <a:pt x="0" y="0"/>
                </a:moveTo>
                <a:lnTo>
                  <a:pt x="2873619" y="0"/>
                </a:lnTo>
              </a:path>
            </a:pathLst>
          </a:custGeom>
          <a:ln w="29418">
            <a:solidFill>
              <a:srgbClr val="000A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3870967" y="6143984"/>
            <a:ext cx="2776220" cy="0"/>
          </a:xfrm>
          <a:custGeom>
            <a:avLst/>
            <a:gdLst/>
            <a:ahLst/>
            <a:cxnLst/>
            <a:rect l="l" t="t" r="r" b="b"/>
            <a:pathLst>
              <a:path w="2776220">
                <a:moveTo>
                  <a:pt x="0" y="0"/>
                </a:moveTo>
                <a:lnTo>
                  <a:pt x="2776024" y="0"/>
                </a:lnTo>
              </a:path>
            </a:pathLst>
          </a:custGeom>
          <a:ln w="28553">
            <a:solidFill>
              <a:srgbClr val="0009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3918067" y="6153632"/>
            <a:ext cx="2684145" cy="0"/>
          </a:xfrm>
          <a:custGeom>
            <a:avLst/>
            <a:gdLst/>
            <a:ahLst/>
            <a:cxnLst/>
            <a:rect l="l" t="t" r="r" b="b"/>
            <a:pathLst>
              <a:path w="2684145">
                <a:moveTo>
                  <a:pt x="0" y="0"/>
                </a:moveTo>
                <a:lnTo>
                  <a:pt x="2683943" y="0"/>
                </a:lnTo>
              </a:path>
            </a:pathLst>
          </a:custGeom>
          <a:ln w="26940">
            <a:solidFill>
              <a:srgbClr val="0009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3961553" y="6162516"/>
            <a:ext cx="2599055" cy="0"/>
          </a:xfrm>
          <a:custGeom>
            <a:avLst/>
            <a:gdLst/>
            <a:ahLst/>
            <a:cxnLst/>
            <a:rect l="l" t="t" r="r" b="b"/>
            <a:pathLst>
              <a:path w="2599054">
                <a:moveTo>
                  <a:pt x="0" y="0"/>
                </a:moveTo>
                <a:lnTo>
                  <a:pt x="2598506" y="0"/>
                </a:lnTo>
              </a:path>
            </a:pathLst>
          </a:custGeom>
          <a:ln w="26379">
            <a:solidFill>
              <a:srgbClr val="0009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4014135" y="6172662"/>
            <a:ext cx="2495550" cy="0"/>
          </a:xfrm>
          <a:custGeom>
            <a:avLst/>
            <a:gdLst/>
            <a:ahLst/>
            <a:cxnLst/>
            <a:rect l="l" t="t" r="r" b="b"/>
            <a:pathLst>
              <a:path w="2495550">
                <a:moveTo>
                  <a:pt x="0" y="0"/>
                </a:moveTo>
                <a:lnTo>
                  <a:pt x="2495208" y="0"/>
                </a:lnTo>
              </a:path>
            </a:pathLst>
          </a:custGeom>
          <a:ln w="25692">
            <a:solidFill>
              <a:srgbClr val="0008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4062967" y="6181541"/>
            <a:ext cx="2399665" cy="0"/>
          </a:xfrm>
          <a:custGeom>
            <a:avLst/>
            <a:gdLst/>
            <a:ahLst/>
            <a:cxnLst/>
            <a:rect l="l" t="t" r="r" b="b"/>
            <a:pathLst>
              <a:path w="2399665">
                <a:moveTo>
                  <a:pt x="0" y="0"/>
                </a:moveTo>
                <a:lnTo>
                  <a:pt x="2399067" y="0"/>
                </a:lnTo>
              </a:path>
            </a:pathLst>
          </a:custGeom>
          <a:ln w="25064">
            <a:solidFill>
              <a:srgbClr val="0008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4122653" y="6191688"/>
            <a:ext cx="2282190" cy="0"/>
          </a:xfrm>
          <a:custGeom>
            <a:avLst/>
            <a:gdLst/>
            <a:ahLst/>
            <a:cxnLst/>
            <a:rect l="l" t="t" r="r" b="b"/>
            <a:pathLst>
              <a:path w="2282190">
                <a:moveTo>
                  <a:pt x="0" y="0"/>
                </a:moveTo>
                <a:lnTo>
                  <a:pt x="2281721" y="0"/>
                </a:lnTo>
              </a:path>
            </a:pathLst>
          </a:custGeom>
          <a:ln w="24287">
            <a:solidFill>
              <a:srgbClr val="0008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4178572" y="6200566"/>
            <a:ext cx="2171700" cy="0"/>
          </a:xfrm>
          <a:custGeom>
            <a:avLst/>
            <a:gdLst/>
            <a:ahLst/>
            <a:cxnLst/>
            <a:rect l="l" t="t" r="r" b="b"/>
            <a:pathLst>
              <a:path w="2171700">
                <a:moveTo>
                  <a:pt x="0" y="0"/>
                </a:moveTo>
                <a:lnTo>
                  <a:pt x="2171513" y="0"/>
                </a:lnTo>
              </a:path>
            </a:pathLst>
          </a:custGeom>
          <a:ln w="23555">
            <a:solidFill>
              <a:srgbClr val="0008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4247665" y="6210699"/>
            <a:ext cx="2035810" cy="0"/>
          </a:xfrm>
          <a:custGeom>
            <a:avLst/>
            <a:gdLst/>
            <a:ahLst/>
            <a:cxnLst/>
            <a:rect l="l" t="t" r="r" b="b"/>
            <a:pathLst>
              <a:path w="2035810">
                <a:moveTo>
                  <a:pt x="0" y="0"/>
                </a:moveTo>
                <a:lnTo>
                  <a:pt x="2035630" y="0"/>
                </a:lnTo>
              </a:path>
            </a:pathLst>
          </a:custGeom>
          <a:ln w="22647">
            <a:solidFill>
              <a:srgbClr val="0007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4313321" y="6219568"/>
            <a:ext cx="1906270" cy="0"/>
          </a:xfrm>
          <a:custGeom>
            <a:avLst/>
            <a:gdLst/>
            <a:ahLst/>
            <a:cxnLst/>
            <a:rect l="l" t="t" r="r" b="b"/>
            <a:pathLst>
              <a:path w="1906270">
                <a:moveTo>
                  <a:pt x="0" y="0"/>
                </a:moveTo>
                <a:lnTo>
                  <a:pt x="1906204" y="0"/>
                </a:lnTo>
              </a:path>
            </a:pathLst>
          </a:custGeom>
          <a:ln w="21781">
            <a:solidFill>
              <a:srgbClr val="0007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4395618" y="6229691"/>
            <a:ext cx="1743075" cy="0"/>
          </a:xfrm>
          <a:custGeom>
            <a:avLst/>
            <a:gdLst/>
            <a:ahLst/>
            <a:cxnLst/>
            <a:rect l="l" t="t" r="r" b="b"/>
            <a:pathLst>
              <a:path w="1743075">
                <a:moveTo>
                  <a:pt x="0" y="0"/>
                </a:moveTo>
                <a:lnTo>
                  <a:pt x="1742759" y="0"/>
                </a:lnTo>
              </a:path>
            </a:pathLst>
          </a:custGeom>
          <a:ln w="20657">
            <a:solidFill>
              <a:srgbClr val="000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4478908" y="6238539"/>
            <a:ext cx="1580515" cy="0"/>
          </a:xfrm>
          <a:custGeom>
            <a:avLst/>
            <a:gdLst/>
            <a:ahLst/>
            <a:cxnLst/>
            <a:rect l="l" t="t" r="r" b="b"/>
            <a:pathLst>
              <a:path w="1580514">
                <a:moveTo>
                  <a:pt x="0" y="0"/>
                </a:moveTo>
                <a:lnTo>
                  <a:pt x="1580336" y="0"/>
                </a:lnTo>
              </a:path>
            </a:pathLst>
          </a:custGeom>
          <a:ln w="19549">
            <a:solidFill>
              <a:srgbClr val="0007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4585023" y="6248633"/>
            <a:ext cx="1368425" cy="0"/>
          </a:xfrm>
          <a:custGeom>
            <a:avLst/>
            <a:gdLst/>
            <a:ahLst/>
            <a:cxnLst/>
            <a:rect l="l" t="t" r="r" b="b"/>
            <a:pathLst>
              <a:path w="1368425">
                <a:moveTo>
                  <a:pt x="0" y="0"/>
                </a:moveTo>
                <a:lnTo>
                  <a:pt x="1368107" y="0"/>
                </a:lnTo>
              </a:path>
            </a:pathLst>
          </a:custGeom>
          <a:ln w="18055">
            <a:solidFill>
              <a:srgbClr val="0006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4694829" y="6257407"/>
            <a:ext cx="1149350" cy="0"/>
          </a:xfrm>
          <a:custGeom>
            <a:avLst/>
            <a:gdLst/>
            <a:ahLst/>
            <a:cxnLst/>
            <a:rect l="l" t="t" r="r" b="b"/>
            <a:pathLst>
              <a:path w="1149350">
                <a:moveTo>
                  <a:pt x="0" y="0"/>
                </a:moveTo>
                <a:lnTo>
                  <a:pt x="1149007" y="0"/>
                </a:lnTo>
              </a:path>
            </a:pathLst>
          </a:custGeom>
          <a:ln w="16425">
            <a:solidFill>
              <a:srgbClr val="0006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4861076" y="6267036"/>
            <a:ext cx="821055" cy="0"/>
          </a:xfrm>
          <a:custGeom>
            <a:avLst/>
            <a:gdLst/>
            <a:ahLst/>
            <a:cxnLst/>
            <a:rect l="l" t="t" r="r" b="b"/>
            <a:pathLst>
              <a:path w="821054">
                <a:moveTo>
                  <a:pt x="0" y="0"/>
                </a:moveTo>
                <a:lnTo>
                  <a:pt x="820846" y="0"/>
                </a:lnTo>
              </a:path>
            </a:pathLst>
          </a:custGeom>
          <a:ln w="13286">
            <a:solidFill>
              <a:srgbClr val="0006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5106816" y="6272361"/>
            <a:ext cx="319405" cy="0"/>
          </a:xfrm>
          <a:custGeom>
            <a:avLst/>
            <a:gdLst/>
            <a:ahLst/>
            <a:cxnLst/>
            <a:rect l="l" t="t" r="r" b="b"/>
            <a:pathLst>
              <a:path w="319404">
                <a:moveTo>
                  <a:pt x="0" y="0"/>
                </a:moveTo>
                <a:lnTo>
                  <a:pt x="318946" y="0"/>
                </a:lnTo>
              </a:path>
            </a:pathLst>
          </a:custGeom>
          <a:ln w="3175">
            <a:solidFill>
              <a:srgbClr val="0005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4107179" y="5988050"/>
            <a:ext cx="2223770" cy="285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3827779" y="5201920"/>
            <a:ext cx="2783839" cy="5562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3123776" y="5203891"/>
            <a:ext cx="4058285" cy="737235"/>
          </a:xfrm>
          <a:custGeom>
            <a:avLst/>
            <a:gdLst/>
            <a:ahLst/>
            <a:cxnLst/>
            <a:rect l="l" t="t" r="r" b="b"/>
            <a:pathLst>
              <a:path w="4058284" h="737235">
                <a:moveTo>
                  <a:pt x="2079044" y="0"/>
                </a:moveTo>
                <a:lnTo>
                  <a:pt x="2024543" y="274"/>
                </a:lnTo>
                <a:lnTo>
                  <a:pt x="1861418" y="3257"/>
                </a:lnTo>
                <a:lnTo>
                  <a:pt x="1753281" y="7045"/>
                </a:lnTo>
                <a:lnTo>
                  <a:pt x="1645910" y="12270"/>
                </a:lnTo>
                <a:lnTo>
                  <a:pt x="1539543" y="18932"/>
                </a:lnTo>
                <a:lnTo>
                  <a:pt x="1434418" y="27031"/>
                </a:lnTo>
                <a:lnTo>
                  <a:pt x="1330773" y="36565"/>
                </a:lnTo>
                <a:lnTo>
                  <a:pt x="1228844" y="47533"/>
                </a:lnTo>
                <a:lnTo>
                  <a:pt x="1128869" y="59935"/>
                </a:lnTo>
                <a:lnTo>
                  <a:pt x="1031086" y="73769"/>
                </a:lnTo>
                <a:lnTo>
                  <a:pt x="935731" y="89035"/>
                </a:lnTo>
                <a:lnTo>
                  <a:pt x="889039" y="97205"/>
                </a:lnTo>
                <a:lnTo>
                  <a:pt x="843043" y="105732"/>
                </a:lnTo>
                <a:lnTo>
                  <a:pt x="797773" y="114616"/>
                </a:lnTo>
                <a:lnTo>
                  <a:pt x="753259" y="123858"/>
                </a:lnTo>
                <a:lnTo>
                  <a:pt x="709530" y="133458"/>
                </a:lnTo>
                <a:lnTo>
                  <a:pt x="666617" y="143414"/>
                </a:lnTo>
                <a:lnTo>
                  <a:pt x="624548" y="153728"/>
                </a:lnTo>
                <a:lnTo>
                  <a:pt x="583353" y="164398"/>
                </a:lnTo>
                <a:lnTo>
                  <a:pt x="511881" y="184426"/>
                </a:lnTo>
                <a:lnTo>
                  <a:pt x="445101" y="205111"/>
                </a:lnTo>
                <a:lnTo>
                  <a:pt x="383008" y="226410"/>
                </a:lnTo>
                <a:lnTo>
                  <a:pt x="325596" y="248277"/>
                </a:lnTo>
                <a:lnTo>
                  <a:pt x="272860" y="270669"/>
                </a:lnTo>
                <a:lnTo>
                  <a:pt x="224796" y="293541"/>
                </a:lnTo>
                <a:lnTo>
                  <a:pt x="181399" y="316850"/>
                </a:lnTo>
                <a:lnTo>
                  <a:pt x="142663" y="340552"/>
                </a:lnTo>
                <a:lnTo>
                  <a:pt x="108584" y="364602"/>
                </a:lnTo>
                <a:lnTo>
                  <a:pt x="79156" y="388956"/>
                </a:lnTo>
                <a:lnTo>
                  <a:pt x="34237" y="438400"/>
                </a:lnTo>
                <a:lnTo>
                  <a:pt x="7864" y="488533"/>
                </a:lnTo>
                <a:lnTo>
                  <a:pt x="0" y="539001"/>
                </a:lnTo>
                <a:lnTo>
                  <a:pt x="2995" y="564250"/>
                </a:lnTo>
                <a:lnTo>
                  <a:pt x="22817" y="614559"/>
                </a:lnTo>
                <a:lnTo>
                  <a:pt x="61048" y="664322"/>
                </a:lnTo>
                <a:lnTo>
                  <a:pt x="117647" y="713184"/>
                </a:lnTo>
                <a:lnTo>
                  <a:pt x="152823" y="737168"/>
                </a:lnTo>
                <a:lnTo>
                  <a:pt x="119758" y="712645"/>
                </a:lnTo>
                <a:lnTo>
                  <a:pt x="91465" y="687809"/>
                </a:lnTo>
                <a:lnTo>
                  <a:pt x="49208" y="637391"/>
                </a:lnTo>
                <a:lnTo>
                  <a:pt x="26083" y="586294"/>
                </a:lnTo>
                <a:lnTo>
                  <a:pt x="21704" y="560610"/>
                </a:lnTo>
                <a:lnTo>
                  <a:pt x="22120" y="534899"/>
                </a:lnTo>
                <a:lnTo>
                  <a:pt x="37349" y="483587"/>
                </a:lnTo>
                <a:lnTo>
                  <a:pt x="71799" y="432737"/>
                </a:lnTo>
                <a:lnTo>
                  <a:pt x="125502" y="382733"/>
                </a:lnTo>
                <a:lnTo>
                  <a:pt x="159582" y="358166"/>
                </a:lnTo>
                <a:lnTo>
                  <a:pt x="198486" y="333953"/>
                </a:lnTo>
                <a:lnTo>
                  <a:pt x="242219" y="310141"/>
                </a:lnTo>
                <a:lnTo>
                  <a:pt x="290783" y="286779"/>
                </a:lnTo>
                <a:lnTo>
                  <a:pt x="344183" y="263913"/>
                </a:lnTo>
                <a:lnTo>
                  <a:pt x="402422" y="241591"/>
                </a:lnTo>
                <a:lnTo>
                  <a:pt x="465504" y="219862"/>
                </a:lnTo>
                <a:lnTo>
                  <a:pt x="533433" y="198771"/>
                </a:lnTo>
                <a:lnTo>
                  <a:pt x="606213" y="178368"/>
                </a:lnTo>
                <a:lnTo>
                  <a:pt x="647345" y="167760"/>
                </a:lnTo>
                <a:lnTo>
                  <a:pt x="689356" y="157505"/>
                </a:lnTo>
                <a:lnTo>
                  <a:pt x="732216" y="147602"/>
                </a:lnTo>
                <a:lnTo>
                  <a:pt x="775895" y="138053"/>
                </a:lnTo>
                <a:lnTo>
                  <a:pt x="820363" y="128857"/>
                </a:lnTo>
                <a:lnTo>
                  <a:pt x="865591" y="120014"/>
                </a:lnTo>
                <a:lnTo>
                  <a:pt x="911548" y="111526"/>
                </a:lnTo>
                <a:lnTo>
                  <a:pt x="1005532" y="95610"/>
                </a:lnTo>
                <a:lnTo>
                  <a:pt x="1102078" y="81113"/>
                </a:lnTo>
                <a:lnTo>
                  <a:pt x="1200947" y="68035"/>
                </a:lnTo>
                <a:lnTo>
                  <a:pt x="1301900" y="56378"/>
                </a:lnTo>
                <a:lnTo>
                  <a:pt x="1404700" y="46145"/>
                </a:lnTo>
                <a:lnTo>
                  <a:pt x="1509107" y="37336"/>
                </a:lnTo>
                <a:lnTo>
                  <a:pt x="1614884" y="29954"/>
                </a:lnTo>
                <a:lnTo>
                  <a:pt x="1721792" y="24001"/>
                </a:lnTo>
                <a:lnTo>
                  <a:pt x="1829592" y="19477"/>
                </a:lnTo>
                <a:lnTo>
                  <a:pt x="1992446" y="15378"/>
                </a:lnTo>
                <a:lnTo>
                  <a:pt x="2577610" y="14438"/>
                </a:lnTo>
                <a:lnTo>
                  <a:pt x="2459271" y="8169"/>
                </a:lnTo>
                <a:lnTo>
                  <a:pt x="2351161" y="4032"/>
                </a:lnTo>
                <a:lnTo>
                  <a:pt x="2188058" y="531"/>
                </a:lnTo>
                <a:lnTo>
                  <a:pt x="2079044" y="0"/>
                </a:lnTo>
                <a:close/>
              </a:path>
              <a:path w="4058284" h="737235">
                <a:moveTo>
                  <a:pt x="2577610" y="14438"/>
                </a:moveTo>
                <a:lnTo>
                  <a:pt x="2101436" y="14438"/>
                </a:lnTo>
                <a:lnTo>
                  <a:pt x="2210485" y="14934"/>
                </a:lnTo>
                <a:lnTo>
                  <a:pt x="2373647" y="18376"/>
                </a:lnTo>
                <a:lnTo>
                  <a:pt x="2481799" y="22471"/>
                </a:lnTo>
                <a:lnTo>
                  <a:pt x="2589176" y="28009"/>
                </a:lnTo>
                <a:lnTo>
                  <a:pt x="2695539" y="34991"/>
                </a:lnTo>
                <a:lnTo>
                  <a:pt x="2800650" y="43420"/>
                </a:lnTo>
                <a:lnTo>
                  <a:pt x="2904270" y="53297"/>
                </a:lnTo>
                <a:lnTo>
                  <a:pt x="3006161" y="64623"/>
                </a:lnTo>
                <a:lnTo>
                  <a:pt x="3106085" y="77401"/>
                </a:lnTo>
                <a:lnTo>
                  <a:pt x="3203803" y="91633"/>
                </a:lnTo>
                <a:lnTo>
                  <a:pt x="3299078" y="107319"/>
                </a:lnTo>
                <a:lnTo>
                  <a:pt x="3345724" y="115709"/>
                </a:lnTo>
                <a:lnTo>
                  <a:pt x="3391669" y="124463"/>
                </a:lnTo>
                <a:lnTo>
                  <a:pt x="3436885" y="133582"/>
                </a:lnTo>
                <a:lnTo>
                  <a:pt x="3481341" y="143065"/>
                </a:lnTo>
                <a:lnTo>
                  <a:pt x="3525007" y="152914"/>
                </a:lnTo>
                <a:lnTo>
                  <a:pt x="3567853" y="163128"/>
                </a:lnTo>
                <a:lnTo>
                  <a:pt x="3632054" y="179773"/>
                </a:lnTo>
                <a:lnTo>
                  <a:pt x="3692841" y="196920"/>
                </a:lnTo>
                <a:lnTo>
                  <a:pt x="3750230" y="214540"/>
                </a:lnTo>
                <a:lnTo>
                  <a:pt x="3804235" y="232602"/>
                </a:lnTo>
                <a:lnTo>
                  <a:pt x="3854873" y="251075"/>
                </a:lnTo>
                <a:lnTo>
                  <a:pt x="3902157" y="269930"/>
                </a:lnTo>
                <a:lnTo>
                  <a:pt x="3946105" y="289135"/>
                </a:lnTo>
                <a:lnTo>
                  <a:pt x="3986729" y="308660"/>
                </a:lnTo>
                <a:lnTo>
                  <a:pt x="4024047" y="328474"/>
                </a:lnTo>
                <a:lnTo>
                  <a:pt x="4058073" y="348548"/>
                </a:lnTo>
                <a:lnTo>
                  <a:pt x="4027402" y="328590"/>
                </a:lnTo>
                <a:lnTo>
                  <a:pt x="3993571" y="308912"/>
                </a:lnTo>
                <a:lnTo>
                  <a:pt x="3956568" y="289543"/>
                </a:lnTo>
                <a:lnTo>
                  <a:pt x="3916382" y="270512"/>
                </a:lnTo>
                <a:lnTo>
                  <a:pt x="3873002" y="251848"/>
                </a:lnTo>
                <a:lnTo>
                  <a:pt x="3826416" y="233578"/>
                </a:lnTo>
                <a:lnTo>
                  <a:pt x="3776612" y="215732"/>
                </a:lnTo>
                <a:lnTo>
                  <a:pt x="3723579" y="198339"/>
                </a:lnTo>
                <a:lnTo>
                  <a:pt x="3667306" y="181426"/>
                </a:lnTo>
                <a:lnTo>
                  <a:pt x="3607781" y="165023"/>
                </a:lnTo>
                <a:lnTo>
                  <a:pt x="3544993" y="149158"/>
                </a:lnTo>
                <a:lnTo>
                  <a:pt x="3502148" y="138943"/>
                </a:lnTo>
                <a:lnTo>
                  <a:pt x="3458485" y="129091"/>
                </a:lnTo>
                <a:lnTo>
                  <a:pt x="3414034" y="119602"/>
                </a:lnTo>
                <a:lnTo>
                  <a:pt x="3368826" y="110477"/>
                </a:lnTo>
                <a:lnTo>
                  <a:pt x="3322889" y="101714"/>
                </a:lnTo>
                <a:lnTo>
                  <a:pt x="3276253" y="93314"/>
                </a:lnTo>
                <a:lnTo>
                  <a:pt x="3181004" y="77602"/>
                </a:lnTo>
                <a:lnTo>
                  <a:pt x="3083316" y="63341"/>
                </a:lnTo>
                <a:lnTo>
                  <a:pt x="2983427" y="50528"/>
                </a:lnTo>
                <a:lnTo>
                  <a:pt x="2881574" y="39163"/>
                </a:lnTo>
                <a:lnTo>
                  <a:pt x="2777994" y="29246"/>
                </a:lnTo>
                <a:lnTo>
                  <a:pt x="2672926" y="20775"/>
                </a:lnTo>
                <a:lnTo>
                  <a:pt x="2577610" y="14438"/>
                </a:lnTo>
                <a:close/>
              </a:path>
            </a:pathLst>
          </a:custGeom>
          <a:solidFill>
            <a:srgbClr val="FFFFFF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2876550" y="5132070"/>
            <a:ext cx="4819650" cy="1231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 txBox="1"/>
          <p:nvPr/>
        </p:nvSpPr>
        <p:spPr>
          <a:xfrm>
            <a:off x="3450590" y="5502909"/>
            <a:ext cx="3619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DEMANDE D'UNE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CONSULATION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9" name="object 449"/>
          <p:cNvSpPr/>
          <p:nvPr/>
        </p:nvSpPr>
        <p:spPr>
          <a:xfrm>
            <a:off x="1898650" y="3115310"/>
            <a:ext cx="6619220" cy="316484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4981381" y="1576954"/>
            <a:ext cx="29209" cy="27305"/>
          </a:xfrm>
          <a:custGeom>
            <a:avLst/>
            <a:gdLst/>
            <a:ahLst/>
            <a:cxnLst/>
            <a:rect l="l" t="t" r="r" b="b"/>
            <a:pathLst>
              <a:path w="29210" h="27305">
                <a:moveTo>
                  <a:pt x="19094" y="0"/>
                </a:moveTo>
                <a:lnTo>
                  <a:pt x="0" y="24958"/>
                </a:lnTo>
                <a:lnTo>
                  <a:pt x="28768" y="27055"/>
                </a:lnTo>
                <a:lnTo>
                  <a:pt x="19094" y="0"/>
                </a:lnTo>
                <a:close/>
              </a:path>
            </a:pathLst>
          </a:custGeom>
          <a:solidFill>
            <a:srgbClr val="058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4952861" y="1549927"/>
            <a:ext cx="48895" cy="52705"/>
          </a:xfrm>
          <a:custGeom>
            <a:avLst/>
            <a:gdLst/>
            <a:ahLst/>
            <a:cxnLst/>
            <a:rect l="l" t="t" r="r" b="b"/>
            <a:pathLst>
              <a:path w="48895" h="52705">
                <a:moveTo>
                  <a:pt x="37952" y="0"/>
                </a:moveTo>
                <a:lnTo>
                  <a:pt x="0" y="49905"/>
                </a:lnTo>
                <a:lnTo>
                  <a:pt x="31183" y="52179"/>
                </a:lnTo>
                <a:lnTo>
                  <a:pt x="48554" y="29652"/>
                </a:lnTo>
                <a:lnTo>
                  <a:pt x="37952" y="0"/>
                </a:lnTo>
                <a:close/>
              </a:path>
            </a:pathLst>
          </a:custGeom>
          <a:solidFill>
            <a:srgbClr val="068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4925331" y="1524239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10" h="76200">
                <a:moveTo>
                  <a:pt x="56297" y="0"/>
                </a:moveTo>
                <a:lnTo>
                  <a:pt x="0" y="73585"/>
                </a:lnTo>
                <a:lnTo>
                  <a:pt x="31210" y="75861"/>
                </a:lnTo>
                <a:lnTo>
                  <a:pt x="66792" y="29352"/>
                </a:lnTo>
                <a:lnTo>
                  <a:pt x="56297" y="0"/>
                </a:lnTo>
                <a:close/>
              </a:path>
            </a:pathLst>
          </a:custGeom>
          <a:solidFill>
            <a:srgbClr val="068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4897164" y="1497749"/>
            <a:ext cx="85725" cy="100330"/>
          </a:xfrm>
          <a:custGeom>
            <a:avLst/>
            <a:gdLst/>
            <a:ahLst/>
            <a:cxnLst/>
            <a:rect l="l" t="t" r="r" b="b"/>
            <a:pathLst>
              <a:path w="85725" h="100330">
                <a:moveTo>
                  <a:pt x="74992" y="0"/>
                </a:moveTo>
                <a:lnTo>
                  <a:pt x="0" y="98021"/>
                </a:lnTo>
                <a:lnTo>
                  <a:pt x="30903" y="100275"/>
                </a:lnTo>
                <a:lnTo>
                  <a:pt x="85279" y="28771"/>
                </a:lnTo>
                <a:lnTo>
                  <a:pt x="74992" y="0"/>
                </a:lnTo>
                <a:close/>
              </a:path>
            </a:pathLst>
          </a:custGeom>
          <a:solidFill>
            <a:srgbClr val="078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4868998" y="1471259"/>
            <a:ext cx="104775" cy="125095"/>
          </a:xfrm>
          <a:custGeom>
            <a:avLst/>
            <a:gdLst/>
            <a:ahLst/>
            <a:cxnLst/>
            <a:rect l="l" t="t" r="r" b="b"/>
            <a:pathLst>
              <a:path w="104775" h="125094">
                <a:moveTo>
                  <a:pt x="93687" y="0"/>
                </a:moveTo>
                <a:lnTo>
                  <a:pt x="0" y="122458"/>
                </a:lnTo>
                <a:lnTo>
                  <a:pt x="30618" y="124690"/>
                </a:lnTo>
                <a:lnTo>
                  <a:pt x="104166" y="29307"/>
                </a:lnTo>
                <a:lnTo>
                  <a:pt x="93687" y="0"/>
                </a:lnTo>
                <a:close/>
              </a:path>
            </a:pathLst>
          </a:custGeom>
          <a:solidFill>
            <a:srgbClr val="0884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4842034" y="1445900"/>
            <a:ext cx="121920" cy="148590"/>
          </a:xfrm>
          <a:custGeom>
            <a:avLst/>
            <a:gdLst/>
            <a:ahLst/>
            <a:cxnLst/>
            <a:rect l="l" t="t" r="r" b="b"/>
            <a:pathLst>
              <a:path w="121920" h="148590">
                <a:moveTo>
                  <a:pt x="111584" y="0"/>
                </a:moveTo>
                <a:lnTo>
                  <a:pt x="0" y="145850"/>
                </a:lnTo>
                <a:lnTo>
                  <a:pt x="30289" y="148059"/>
                </a:lnTo>
                <a:lnTo>
                  <a:pt x="121770" y="28486"/>
                </a:lnTo>
                <a:lnTo>
                  <a:pt x="111584" y="0"/>
                </a:lnTo>
                <a:close/>
              </a:path>
            </a:pathLst>
          </a:custGeom>
          <a:solidFill>
            <a:srgbClr val="0984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4813867" y="1419410"/>
            <a:ext cx="140970" cy="172720"/>
          </a:xfrm>
          <a:custGeom>
            <a:avLst/>
            <a:gdLst/>
            <a:ahLst/>
            <a:cxnLst/>
            <a:rect l="l" t="t" r="r" b="b"/>
            <a:pathLst>
              <a:path w="140970" h="172719">
                <a:moveTo>
                  <a:pt x="130280" y="0"/>
                </a:moveTo>
                <a:lnTo>
                  <a:pt x="0" y="170287"/>
                </a:lnTo>
                <a:lnTo>
                  <a:pt x="30289" y="172495"/>
                </a:lnTo>
                <a:lnTo>
                  <a:pt x="140465" y="28486"/>
                </a:lnTo>
                <a:lnTo>
                  <a:pt x="130280" y="0"/>
                </a:lnTo>
                <a:close/>
              </a:path>
            </a:pathLst>
          </a:custGeom>
          <a:solidFill>
            <a:srgbClr val="098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4786866" y="1393222"/>
            <a:ext cx="158750" cy="196850"/>
          </a:xfrm>
          <a:custGeom>
            <a:avLst/>
            <a:gdLst/>
            <a:ahLst/>
            <a:cxnLst/>
            <a:rect l="l" t="t" r="r" b="b"/>
            <a:pathLst>
              <a:path w="158750" h="196850">
                <a:moveTo>
                  <a:pt x="103321" y="58642"/>
                </a:moveTo>
                <a:lnTo>
                  <a:pt x="45644" y="134485"/>
                </a:lnTo>
                <a:lnTo>
                  <a:pt x="51833" y="139667"/>
                </a:lnTo>
                <a:lnTo>
                  <a:pt x="28793" y="156644"/>
                </a:lnTo>
                <a:lnTo>
                  <a:pt x="0" y="194506"/>
                </a:lnTo>
                <a:lnTo>
                  <a:pt x="29248" y="196639"/>
                </a:lnTo>
                <a:lnTo>
                  <a:pt x="131935" y="63467"/>
                </a:lnTo>
                <a:lnTo>
                  <a:pt x="110253" y="63467"/>
                </a:lnTo>
                <a:lnTo>
                  <a:pt x="103321" y="58642"/>
                </a:lnTo>
                <a:close/>
              </a:path>
              <a:path w="158750" h="196850">
                <a:moveTo>
                  <a:pt x="147918" y="0"/>
                </a:moveTo>
                <a:lnTo>
                  <a:pt x="121821" y="34315"/>
                </a:lnTo>
                <a:lnTo>
                  <a:pt x="110253" y="63467"/>
                </a:lnTo>
                <a:lnTo>
                  <a:pt x="131935" y="63467"/>
                </a:lnTo>
                <a:lnTo>
                  <a:pt x="158358" y="29200"/>
                </a:lnTo>
                <a:lnTo>
                  <a:pt x="147918" y="0"/>
                </a:lnTo>
                <a:close/>
              </a:path>
            </a:pathLst>
          </a:custGeom>
          <a:solidFill>
            <a:srgbClr val="0A8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4766924" y="1376680"/>
            <a:ext cx="168910" cy="211454"/>
          </a:xfrm>
          <a:custGeom>
            <a:avLst/>
            <a:gdLst/>
            <a:ahLst/>
            <a:cxnLst/>
            <a:rect l="l" t="t" r="r" b="b"/>
            <a:pathLst>
              <a:path w="168910" h="211455">
                <a:moveTo>
                  <a:pt x="53820" y="169439"/>
                </a:moveTo>
                <a:lnTo>
                  <a:pt x="0" y="209097"/>
                </a:lnTo>
                <a:lnTo>
                  <a:pt x="673" y="209643"/>
                </a:lnTo>
                <a:lnTo>
                  <a:pt x="22060" y="211203"/>
                </a:lnTo>
                <a:lnTo>
                  <a:pt x="53820" y="169439"/>
                </a:lnTo>
                <a:close/>
              </a:path>
              <a:path w="168910" h="211455">
                <a:moveTo>
                  <a:pt x="103655" y="61539"/>
                </a:moveTo>
                <a:lnTo>
                  <a:pt x="47059" y="135515"/>
                </a:lnTo>
                <a:lnTo>
                  <a:pt x="66952" y="152171"/>
                </a:lnTo>
                <a:lnTo>
                  <a:pt x="124725" y="76202"/>
                </a:lnTo>
                <a:lnTo>
                  <a:pt x="103655" y="61539"/>
                </a:lnTo>
                <a:close/>
              </a:path>
              <a:path w="168910" h="211455">
                <a:moveTo>
                  <a:pt x="161945" y="0"/>
                </a:moveTo>
                <a:lnTo>
                  <a:pt x="139323" y="57006"/>
                </a:lnTo>
                <a:lnTo>
                  <a:pt x="168574" y="18542"/>
                </a:lnTo>
                <a:lnTo>
                  <a:pt x="161945" y="0"/>
                </a:lnTo>
                <a:close/>
              </a:path>
            </a:pathLst>
          </a:custGeom>
          <a:solidFill>
            <a:srgbClr val="0B8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4795858" y="1424713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55317" y="0"/>
                </a:moveTo>
                <a:lnTo>
                  <a:pt x="0" y="72304"/>
                </a:lnTo>
                <a:lnTo>
                  <a:pt x="19492" y="88625"/>
                </a:lnTo>
                <a:lnTo>
                  <a:pt x="76185" y="14523"/>
                </a:lnTo>
                <a:lnTo>
                  <a:pt x="55317" y="0"/>
                </a:lnTo>
                <a:close/>
              </a:path>
            </a:pathLst>
          </a:custGeom>
          <a:solidFill>
            <a:srgbClr val="0C87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4778506" y="1411784"/>
            <a:ext cx="74930" cy="86995"/>
          </a:xfrm>
          <a:custGeom>
            <a:avLst/>
            <a:gdLst/>
            <a:ahLst/>
            <a:cxnLst/>
            <a:rect l="l" t="t" r="r" b="b"/>
            <a:pathLst>
              <a:path w="74929" h="86994">
                <a:moveTo>
                  <a:pt x="54092" y="0"/>
                </a:moveTo>
                <a:lnTo>
                  <a:pt x="0" y="70703"/>
                </a:lnTo>
                <a:lnTo>
                  <a:pt x="18975" y="86592"/>
                </a:lnTo>
                <a:lnTo>
                  <a:pt x="74691" y="14336"/>
                </a:lnTo>
                <a:lnTo>
                  <a:pt x="54092" y="0"/>
                </a:lnTo>
                <a:close/>
              </a:path>
            </a:pathLst>
          </a:custGeom>
          <a:solidFill>
            <a:srgbClr val="0C88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4760379" y="1398279"/>
            <a:ext cx="74295" cy="85725"/>
          </a:xfrm>
          <a:custGeom>
            <a:avLst/>
            <a:gdLst/>
            <a:ahLst/>
            <a:cxnLst/>
            <a:rect l="l" t="t" r="r" b="b"/>
            <a:pathLst>
              <a:path w="74295" h="85725">
                <a:moveTo>
                  <a:pt x="52813" y="0"/>
                </a:moveTo>
                <a:lnTo>
                  <a:pt x="0" y="69031"/>
                </a:lnTo>
                <a:lnTo>
                  <a:pt x="19492" y="85353"/>
                </a:lnTo>
                <a:lnTo>
                  <a:pt x="73681" y="14523"/>
                </a:lnTo>
                <a:lnTo>
                  <a:pt x="52813" y="0"/>
                </a:lnTo>
                <a:close/>
              </a:path>
            </a:pathLst>
          </a:custGeom>
          <a:solidFill>
            <a:srgbClr val="0D8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4742048" y="1384480"/>
            <a:ext cx="73025" cy="84455"/>
          </a:xfrm>
          <a:custGeom>
            <a:avLst/>
            <a:gdLst/>
            <a:ahLst/>
            <a:cxnLst/>
            <a:rect l="l" t="t" r="r" b="b"/>
            <a:pathLst>
              <a:path w="73025" h="84455">
                <a:moveTo>
                  <a:pt x="51318" y="0"/>
                </a:moveTo>
                <a:lnTo>
                  <a:pt x="0" y="67481"/>
                </a:lnTo>
                <a:lnTo>
                  <a:pt x="19697" y="83974"/>
                </a:lnTo>
                <a:lnTo>
                  <a:pt x="72607" y="14816"/>
                </a:lnTo>
                <a:lnTo>
                  <a:pt x="51318" y="0"/>
                </a:lnTo>
                <a:close/>
              </a:path>
            </a:pathLst>
          </a:custGeom>
          <a:solidFill>
            <a:srgbClr val="0E89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4723804" y="1371206"/>
            <a:ext cx="72390" cy="82550"/>
          </a:xfrm>
          <a:custGeom>
            <a:avLst/>
            <a:gdLst/>
            <a:ahLst/>
            <a:cxnLst/>
            <a:rect l="l" t="t" r="r" b="b"/>
            <a:pathLst>
              <a:path w="72389" h="82550">
                <a:moveTo>
                  <a:pt x="50490" y="0"/>
                </a:moveTo>
                <a:lnTo>
                  <a:pt x="0" y="65479"/>
                </a:lnTo>
                <a:lnTo>
                  <a:pt x="20386" y="82549"/>
                </a:lnTo>
                <a:lnTo>
                  <a:pt x="71855" y="14869"/>
                </a:lnTo>
                <a:lnTo>
                  <a:pt x="50490" y="0"/>
                </a:lnTo>
                <a:close/>
              </a:path>
            </a:pathLst>
          </a:custGeom>
          <a:solidFill>
            <a:srgbClr val="0E8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4706183" y="1357897"/>
            <a:ext cx="70485" cy="81280"/>
          </a:xfrm>
          <a:custGeom>
            <a:avLst/>
            <a:gdLst/>
            <a:ahLst/>
            <a:cxnLst/>
            <a:rect l="l" t="t" r="r" b="b"/>
            <a:pathLst>
              <a:path w="70485" h="81280">
                <a:moveTo>
                  <a:pt x="48989" y="0"/>
                </a:moveTo>
                <a:lnTo>
                  <a:pt x="0" y="64033"/>
                </a:lnTo>
                <a:lnTo>
                  <a:pt x="19878" y="80677"/>
                </a:lnTo>
                <a:lnTo>
                  <a:pt x="70072" y="14673"/>
                </a:lnTo>
                <a:lnTo>
                  <a:pt x="48989" y="0"/>
                </a:lnTo>
                <a:close/>
              </a:path>
            </a:pathLst>
          </a:custGeom>
          <a:solidFill>
            <a:srgbClr val="0F8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4688056" y="1344392"/>
            <a:ext cx="68580" cy="78740"/>
          </a:xfrm>
          <a:custGeom>
            <a:avLst/>
            <a:gdLst/>
            <a:ahLst/>
            <a:cxnLst/>
            <a:rect l="l" t="t" r="r" b="b"/>
            <a:pathLst>
              <a:path w="68579" h="78740">
                <a:moveTo>
                  <a:pt x="47710" y="0"/>
                </a:moveTo>
                <a:lnTo>
                  <a:pt x="0" y="62361"/>
                </a:lnTo>
                <a:lnTo>
                  <a:pt x="19492" y="78682"/>
                </a:lnTo>
                <a:lnTo>
                  <a:pt x="68578" y="14523"/>
                </a:lnTo>
                <a:lnTo>
                  <a:pt x="47710" y="0"/>
                </a:lnTo>
                <a:close/>
              </a:path>
            </a:pathLst>
          </a:custGeom>
          <a:solidFill>
            <a:srgbClr val="108B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4670211" y="1331261"/>
            <a:ext cx="67945" cy="77470"/>
          </a:xfrm>
          <a:custGeom>
            <a:avLst/>
            <a:gdLst/>
            <a:ahLst/>
            <a:cxnLst/>
            <a:rect l="l" t="t" r="r" b="b"/>
            <a:pathLst>
              <a:path w="67945" h="77469">
                <a:moveTo>
                  <a:pt x="46688" y="0"/>
                </a:moveTo>
                <a:lnTo>
                  <a:pt x="0" y="60549"/>
                </a:lnTo>
                <a:lnTo>
                  <a:pt x="19986" y="77284"/>
                </a:lnTo>
                <a:lnTo>
                  <a:pt x="67847" y="14726"/>
                </a:lnTo>
                <a:lnTo>
                  <a:pt x="46688" y="0"/>
                </a:lnTo>
                <a:close/>
              </a:path>
            </a:pathLst>
          </a:custGeom>
          <a:solidFill>
            <a:srgbClr val="118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4652578" y="1317957"/>
            <a:ext cx="66675" cy="75565"/>
          </a:xfrm>
          <a:custGeom>
            <a:avLst/>
            <a:gdLst/>
            <a:ahLst/>
            <a:cxnLst/>
            <a:rect l="l" t="t" r="r" b="b"/>
            <a:pathLst>
              <a:path w="66675" h="75565">
                <a:moveTo>
                  <a:pt x="45206" y="0"/>
                </a:moveTo>
                <a:lnTo>
                  <a:pt x="0" y="59088"/>
                </a:lnTo>
                <a:lnTo>
                  <a:pt x="19492" y="75410"/>
                </a:lnTo>
                <a:lnTo>
                  <a:pt x="66074" y="14523"/>
                </a:lnTo>
                <a:lnTo>
                  <a:pt x="45206" y="0"/>
                </a:lnTo>
                <a:close/>
              </a:path>
            </a:pathLst>
          </a:custGeom>
          <a:solidFill>
            <a:srgbClr val="118C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4634519" y="1304538"/>
            <a:ext cx="64769" cy="73660"/>
          </a:xfrm>
          <a:custGeom>
            <a:avLst/>
            <a:gdLst/>
            <a:ahLst/>
            <a:cxnLst/>
            <a:rect l="l" t="t" r="r" b="b"/>
            <a:pathLst>
              <a:path w="64770" h="73659">
                <a:moveTo>
                  <a:pt x="43984" y="0"/>
                </a:moveTo>
                <a:lnTo>
                  <a:pt x="0" y="57386"/>
                </a:lnTo>
                <a:lnTo>
                  <a:pt x="19425" y="73651"/>
                </a:lnTo>
                <a:lnTo>
                  <a:pt x="64728" y="14436"/>
                </a:lnTo>
                <a:lnTo>
                  <a:pt x="43984" y="0"/>
                </a:lnTo>
                <a:close/>
              </a:path>
            </a:pathLst>
          </a:custGeom>
          <a:solidFill>
            <a:srgbClr val="128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4616879" y="1291242"/>
            <a:ext cx="63500" cy="72390"/>
          </a:xfrm>
          <a:custGeom>
            <a:avLst/>
            <a:gdLst/>
            <a:ahLst/>
            <a:cxnLst/>
            <a:rect l="l" t="t" r="r" b="b"/>
            <a:pathLst>
              <a:path w="63500" h="72390">
                <a:moveTo>
                  <a:pt x="42520" y="0"/>
                </a:moveTo>
                <a:lnTo>
                  <a:pt x="0" y="55912"/>
                </a:lnTo>
                <a:lnTo>
                  <a:pt x="19495" y="72236"/>
                </a:lnTo>
                <a:lnTo>
                  <a:pt x="63386" y="14522"/>
                </a:lnTo>
                <a:lnTo>
                  <a:pt x="42520" y="0"/>
                </a:lnTo>
                <a:close/>
              </a:path>
            </a:pathLst>
          </a:custGeom>
          <a:solidFill>
            <a:srgbClr val="138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4598381" y="1277576"/>
            <a:ext cx="62865" cy="70485"/>
          </a:xfrm>
          <a:custGeom>
            <a:avLst/>
            <a:gdLst/>
            <a:ahLst/>
            <a:cxnLst/>
            <a:rect l="l" t="t" r="r" b="b"/>
            <a:pathLst>
              <a:path w="62864" h="70484">
                <a:moveTo>
                  <a:pt x="41382" y="0"/>
                </a:moveTo>
                <a:lnTo>
                  <a:pt x="0" y="54090"/>
                </a:lnTo>
                <a:lnTo>
                  <a:pt x="19492" y="70411"/>
                </a:lnTo>
                <a:lnTo>
                  <a:pt x="62250" y="14523"/>
                </a:lnTo>
                <a:lnTo>
                  <a:pt x="41382" y="0"/>
                </a:lnTo>
                <a:close/>
              </a:path>
            </a:pathLst>
          </a:custGeom>
          <a:solidFill>
            <a:srgbClr val="148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4580550" y="1264433"/>
            <a:ext cx="60960" cy="68580"/>
          </a:xfrm>
          <a:custGeom>
            <a:avLst/>
            <a:gdLst/>
            <a:ahLst/>
            <a:cxnLst/>
            <a:rect l="l" t="t" r="r" b="b"/>
            <a:pathLst>
              <a:path w="60960" h="68580">
                <a:moveTo>
                  <a:pt x="40329" y="0"/>
                </a:moveTo>
                <a:lnTo>
                  <a:pt x="0" y="52302"/>
                </a:lnTo>
                <a:lnTo>
                  <a:pt x="19197" y="68377"/>
                </a:lnTo>
                <a:lnTo>
                  <a:pt x="60676" y="14160"/>
                </a:lnTo>
                <a:lnTo>
                  <a:pt x="40329" y="0"/>
                </a:lnTo>
                <a:close/>
              </a:path>
            </a:pathLst>
          </a:custGeom>
          <a:solidFill>
            <a:srgbClr val="148F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4562903" y="1251141"/>
            <a:ext cx="60325" cy="67310"/>
          </a:xfrm>
          <a:custGeom>
            <a:avLst/>
            <a:gdLst/>
            <a:ahLst/>
            <a:cxnLst/>
            <a:rect l="l" t="t" r="r" b="b"/>
            <a:pathLst>
              <a:path w="60325" h="67309">
                <a:moveTo>
                  <a:pt x="38878" y="0"/>
                </a:moveTo>
                <a:lnTo>
                  <a:pt x="0" y="50817"/>
                </a:lnTo>
                <a:lnTo>
                  <a:pt x="19492" y="67139"/>
                </a:lnTo>
                <a:lnTo>
                  <a:pt x="59746" y="14523"/>
                </a:lnTo>
                <a:lnTo>
                  <a:pt x="38878" y="0"/>
                </a:lnTo>
                <a:close/>
              </a:path>
            </a:pathLst>
          </a:custGeom>
          <a:solidFill>
            <a:srgbClr val="158F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4544547" y="1237362"/>
            <a:ext cx="59055" cy="66040"/>
          </a:xfrm>
          <a:custGeom>
            <a:avLst/>
            <a:gdLst/>
            <a:ahLst/>
            <a:cxnLst/>
            <a:rect l="l" t="t" r="r" b="b"/>
            <a:pathLst>
              <a:path w="59054" h="66040">
                <a:moveTo>
                  <a:pt x="37436" y="0"/>
                </a:moveTo>
                <a:lnTo>
                  <a:pt x="0" y="49227"/>
                </a:lnTo>
                <a:lnTo>
                  <a:pt x="19722" y="65741"/>
                </a:lnTo>
                <a:lnTo>
                  <a:pt x="58698" y="14797"/>
                </a:lnTo>
                <a:lnTo>
                  <a:pt x="37436" y="0"/>
                </a:lnTo>
                <a:close/>
              </a:path>
            </a:pathLst>
          </a:custGeom>
          <a:solidFill>
            <a:srgbClr val="1690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4526361" y="1224044"/>
            <a:ext cx="57785" cy="64135"/>
          </a:xfrm>
          <a:custGeom>
            <a:avLst/>
            <a:gdLst/>
            <a:ahLst/>
            <a:cxnLst/>
            <a:rect l="l" t="t" r="r" b="b"/>
            <a:pathLst>
              <a:path w="57785" h="64134">
                <a:moveTo>
                  <a:pt x="36486" y="0"/>
                </a:moveTo>
                <a:lnTo>
                  <a:pt x="0" y="47318"/>
                </a:lnTo>
                <a:lnTo>
                  <a:pt x="19852" y="63941"/>
                </a:lnTo>
                <a:lnTo>
                  <a:pt x="57598" y="14693"/>
                </a:lnTo>
                <a:lnTo>
                  <a:pt x="36486" y="0"/>
                </a:lnTo>
                <a:close/>
              </a:path>
            </a:pathLst>
          </a:custGeom>
          <a:solidFill>
            <a:srgbClr val="1791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4508706" y="1210760"/>
            <a:ext cx="56515" cy="62865"/>
          </a:xfrm>
          <a:custGeom>
            <a:avLst/>
            <a:gdLst/>
            <a:ahLst/>
            <a:cxnLst/>
            <a:rect l="l" t="t" r="r" b="b"/>
            <a:pathLst>
              <a:path w="56514" h="62865">
                <a:moveTo>
                  <a:pt x="35054" y="0"/>
                </a:moveTo>
                <a:lnTo>
                  <a:pt x="0" y="45819"/>
                </a:lnTo>
                <a:lnTo>
                  <a:pt x="19852" y="62442"/>
                </a:lnTo>
                <a:lnTo>
                  <a:pt x="56165" y="14692"/>
                </a:lnTo>
                <a:lnTo>
                  <a:pt x="35054" y="0"/>
                </a:lnTo>
                <a:close/>
              </a:path>
            </a:pathLst>
          </a:custGeom>
          <a:solidFill>
            <a:srgbClr val="1791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4490580" y="1197255"/>
            <a:ext cx="55244" cy="60960"/>
          </a:xfrm>
          <a:custGeom>
            <a:avLst/>
            <a:gdLst/>
            <a:ahLst/>
            <a:cxnLst/>
            <a:rect l="l" t="t" r="r" b="b"/>
            <a:pathLst>
              <a:path w="55245" h="60959">
                <a:moveTo>
                  <a:pt x="33775" y="0"/>
                </a:moveTo>
                <a:lnTo>
                  <a:pt x="0" y="44147"/>
                </a:lnTo>
                <a:lnTo>
                  <a:pt x="19492" y="60468"/>
                </a:lnTo>
                <a:lnTo>
                  <a:pt x="54643" y="14523"/>
                </a:lnTo>
                <a:lnTo>
                  <a:pt x="33775" y="0"/>
                </a:lnTo>
                <a:close/>
              </a:path>
            </a:pathLst>
          </a:custGeom>
          <a:solidFill>
            <a:srgbClr val="1892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4472768" y="1184099"/>
            <a:ext cx="53975" cy="59055"/>
          </a:xfrm>
          <a:custGeom>
            <a:avLst/>
            <a:gdLst/>
            <a:ahLst/>
            <a:cxnLst/>
            <a:rect l="l" t="t" r="r" b="b"/>
            <a:pathLst>
              <a:path w="53975" h="59055">
                <a:moveTo>
                  <a:pt x="32685" y="0"/>
                </a:moveTo>
                <a:lnTo>
                  <a:pt x="0" y="42388"/>
                </a:lnTo>
                <a:lnTo>
                  <a:pt x="19488" y="58706"/>
                </a:lnTo>
                <a:lnTo>
                  <a:pt x="53555" y="14525"/>
                </a:lnTo>
                <a:lnTo>
                  <a:pt x="32685" y="0"/>
                </a:lnTo>
                <a:close/>
              </a:path>
            </a:pathLst>
          </a:custGeom>
          <a:solidFill>
            <a:srgbClr val="199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4454860" y="1170555"/>
            <a:ext cx="52705" cy="57785"/>
          </a:xfrm>
          <a:custGeom>
            <a:avLst/>
            <a:gdLst/>
            <a:ahLst/>
            <a:cxnLst/>
            <a:rect l="l" t="t" r="r" b="b"/>
            <a:pathLst>
              <a:path w="52704" h="57784">
                <a:moveTo>
                  <a:pt x="31132" y="0"/>
                </a:moveTo>
                <a:lnTo>
                  <a:pt x="0" y="40937"/>
                </a:lnTo>
                <a:lnTo>
                  <a:pt x="19733" y="57461"/>
                </a:lnTo>
                <a:lnTo>
                  <a:pt x="52381" y="14788"/>
                </a:lnTo>
                <a:lnTo>
                  <a:pt x="31132" y="0"/>
                </a:lnTo>
                <a:close/>
              </a:path>
            </a:pathLst>
          </a:custGeom>
          <a:solidFill>
            <a:srgbClr val="199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4436731" y="1157050"/>
            <a:ext cx="51435" cy="55880"/>
          </a:xfrm>
          <a:custGeom>
            <a:avLst/>
            <a:gdLst/>
            <a:ahLst/>
            <a:cxnLst/>
            <a:rect l="l" t="t" r="r" b="b"/>
            <a:pathLst>
              <a:path w="51435" h="55880">
                <a:moveTo>
                  <a:pt x="29858" y="0"/>
                </a:moveTo>
                <a:lnTo>
                  <a:pt x="0" y="39262"/>
                </a:lnTo>
                <a:lnTo>
                  <a:pt x="19737" y="55788"/>
                </a:lnTo>
                <a:lnTo>
                  <a:pt x="51105" y="14787"/>
                </a:lnTo>
                <a:lnTo>
                  <a:pt x="29858" y="0"/>
                </a:lnTo>
                <a:close/>
              </a:path>
            </a:pathLst>
          </a:custGeom>
          <a:solidFill>
            <a:srgbClr val="1A94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4419031" y="1143944"/>
            <a:ext cx="49530" cy="53975"/>
          </a:xfrm>
          <a:custGeom>
            <a:avLst/>
            <a:gdLst/>
            <a:ahLst/>
            <a:cxnLst/>
            <a:rect l="l" t="t" r="r" b="b"/>
            <a:pathLst>
              <a:path w="49529" h="53975">
                <a:moveTo>
                  <a:pt x="28726" y="0"/>
                </a:moveTo>
                <a:lnTo>
                  <a:pt x="0" y="37548"/>
                </a:lnTo>
                <a:lnTo>
                  <a:pt x="19385" y="53780"/>
                </a:lnTo>
                <a:lnTo>
                  <a:pt x="49516" y="14469"/>
                </a:lnTo>
                <a:lnTo>
                  <a:pt x="28726" y="0"/>
                </a:lnTo>
                <a:close/>
              </a:path>
            </a:pathLst>
          </a:custGeom>
          <a:solidFill>
            <a:srgbClr val="1B9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4400905" y="1130439"/>
            <a:ext cx="48895" cy="52705"/>
          </a:xfrm>
          <a:custGeom>
            <a:avLst/>
            <a:gdLst/>
            <a:ahLst/>
            <a:cxnLst/>
            <a:rect l="l" t="t" r="r" b="b"/>
            <a:pathLst>
              <a:path w="48895" h="52705">
                <a:moveTo>
                  <a:pt x="27447" y="0"/>
                </a:moveTo>
                <a:lnTo>
                  <a:pt x="0" y="35876"/>
                </a:lnTo>
                <a:lnTo>
                  <a:pt x="19492" y="52197"/>
                </a:lnTo>
                <a:lnTo>
                  <a:pt x="48315" y="14523"/>
                </a:lnTo>
                <a:lnTo>
                  <a:pt x="27447" y="0"/>
                </a:lnTo>
                <a:close/>
              </a:path>
            </a:pathLst>
          </a:custGeom>
          <a:solidFill>
            <a:srgbClr val="1C9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4382778" y="1116933"/>
            <a:ext cx="47625" cy="50800"/>
          </a:xfrm>
          <a:custGeom>
            <a:avLst/>
            <a:gdLst/>
            <a:ahLst/>
            <a:cxnLst/>
            <a:rect l="l" t="t" r="r" b="b"/>
            <a:pathLst>
              <a:path w="47625" h="50800">
                <a:moveTo>
                  <a:pt x="26168" y="0"/>
                </a:moveTo>
                <a:lnTo>
                  <a:pt x="0" y="34204"/>
                </a:lnTo>
                <a:lnTo>
                  <a:pt x="19492" y="50525"/>
                </a:lnTo>
                <a:lnTo>
                  <a:pt x="47036" y="14523"/>
                </a:lnTo>
                <a:lnTo>
                  <a:pt x="26168" y="0"/>
                </a:lnTo>
                <a:close/>
              </a:path>
            </a:pathLst>
          </a:custGeom>
          <a:solidFill>
            <a:srgbClr val="1C9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4365426" y="1104004"/>
            <a:ext cx="45720" cy="48895"/>
          </a:xfrm>
          <a:custGeom>
            <a:avLst/>
            <a:gdLst/>
            <a:ahLst/>
            <a:cxnLst/>
            <a:rect l="l" t="t" r="r" b="b"/>
            <a:pathLst>
              <a:path w="45720" h="48894">
                <a:moveTo>
                  <a:pt x="24944" y="0"/>
                </a:moveTo>
                <a:lnTo>
                  <a:pt x="0" y="32603"/>
                </a:lnTo>
                <a:lnTo>
                  <a:pt x="19047" y="48552"/>
                </a:lnTo>
                <a:lnTo>
                  <a:pt x="45469" y="14285"/>
                </a:lnTo>
                <a:lnTo>
                  <a:pt x="24944" y="0"/>
                </a:lnTo>
                <a:close/>
              </a:path>
            </a:pathLst>
          </a:custGeom>
          <a:solidFill>
            <a:srgbClr val="1D97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4347044" y="1090244"/>
            <a:ext cx="45085" cy="47625"/>
          </a:xfrm>
          <a:custGeom>
            <a:avLst/>
            <a:gdLst/>
            <a:ahLst/>
            <a:cxnLst/>
            <a:rect l="l" t="t" r="r" b="b"/>
            <a:pathLst>
              <a:path w="45085" h="47625">
                <a:moveTo>
                  <a:pt x="23554" y="0"/>
                </a:moveTo>
                <a:lnTo>
                  <a:pt x="0" y="30972"/>
                </a:lnTo>
                <a:lnTo>
                  <a:pt x="19748" y="47508"/>
                </a:lnTo>
                <a:lnTo>
                  <a:pt x="44788" y="14778"/>
                </a:lnTo>
                <a:lnTo>
                  <a:pt x="23554" y="0"/>
                </a:lnTo>
                <a:close/>
              </a:path>
            </a:pathLst>
          </a:custGeom>
          <a:solidFill>
            <a:srgbClr val="1E97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4328582" y="1076552"/>
            <a:ext cx="44450" cy="46355"/>
          </a:xfrm>
          <a:custGeom>
            <a:avLst/>
            <a:gdLst/>
            <a:ahLst/>
            <a:cxnLst/>
            <a:rect l="l" t="t" r="r" b="b"/>
            <a:pathLst>
              <a:path w="44450" h="46355">
                <a:moveTo>
                  <a:pt x="22344" y="0"/>
                </a:moveTo>
                <a:lnTo>
                  <a:pt x="0" y="29205"/>
                </a:lnTo>
                <a:lnTo>
                  <a:pt x="20163" y="46088"/>
                </a:lnTo>
                <a:lnTo>
                  <a:pt x="43958" y="15043"/>
                </a:lnTo>
                <a:lnTo>
                  <a:pt x="22344" y="0"/>
                </a:lnTo>
                <a:close/>
              </a:path>
            </a:pathLst>
          </a:custGeom>
          <a:solidFill>
            <a:srgbClr val="1F9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4311230" y="1063623"/>
            <a:ext cx="42545" cy="44450"/>
          </a:xfrm>
          <a:custGeom>
            <a:avLst/>
            <a:gdLst/>
            <a:ahLst/>
            <a:cxnLst/>
            <a:rect l="l" t="t" r="r" b="b"/>
            <a:pathLst>
              <a:path w="42545" h="44450">
                <a:moveTo>
                  <a:pt x="21119" y="0"/>
                </a:moveTo>
                <a:lnTo>
                  <a:pt x="0" y="27605"/>
                </a:lnTo>
                <a:lnTo>
                  <a:pt x="19827" y="44206"/>
                </a:lnTo>
                <a:lnTo>
                  <a:pt x="42257" y="14711"/>
                </a:lnTo>
                <a:lnTo>
                  <a:pt x="21119" y="0"/>
                </a:lnTo>
                <a:close/>
              </a:path>
            </a:pathLst>
          </a:custGeom>
          <a:solidFill>
            <a:srgbClr val="1F9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4293103" y="1050117"/>
            <a:ext cx="41275" cy="42545"/>
          </a:xfrm>
          <a:custGeom>
            <a:avLst/>
            <a:gdLst/>
            <a:ahLst/>
            <a:cxnLst/>
            <a:rect l="l" t="t" r="r" b="b"/>
            <a:pathLst>
              <a:path w="41275" h="42544">
                <a:moveTo>
                  <a:pt x="19840" y="0"/>
                </a:moveTo>
                <a:lnTo>
                  <a:pt x="0" y="25933"/>
                </a:lnTo>
                <a:lnTo>
                  <a:pt x="19492" y="42254"/>
                </a:lnTo>
                <a:lnTo>
                  <a:pt x="40708" y="14523"/>
                </a:lnTo>
                <a:lnTo>
                  <a:pt x="19840" y="0"/>
                </a:lnTo>
                <a:close/>
              </a:path>
            </a:pathLst>
          </a:custGeom>
          <a:solidFill>
            <a:srgbClr val="2099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4274977" y="1036612"/>
            <a:ext cx="40005" cy="41275"/>
          </a:xfrm>
          <a:custGeom>
            <a:avLst/>
            <a:gdLst/>
            <a:ahLst/>
            <a:cxnLst/>
            <a:rect l="l" t="t" r="r" b="b"/>
            <a:pathLst>
              <a:path w="40004" h="41275">
                <a:moveTo>
                  <a:pt x="18561" y="0"/>
                </a:moveTo>
                <a:lnTo>
                  <a:pt x="0" y="24261"/>
                </a:lnTo>
                <a:lnTo>
                  <a:pt x="19835" y="40870"/>
                </a:lnTo>
                <a:lnTo>
                  <a:pt x="39899" y="14850"/>
                </a:lnTo>
                <a:lnTo>
                  <a:pt x="18561" y="0"/>
                </a:lnTo>
                <a:close/>
              </a:path>
            </a:pathLst>
          </a:custGeom>
          <a:solidFill>
            <a:srgbClr val="219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4257358" y="1023437"/>
            <a:ext cx="38735" cy="39370"/>
          </a:xfrm>
          <a:custGeom>
            <a:avLst/>
            <a:gdLst/>
            <a:ahLst/>
            <a:cxnLst/>
            <a:rect l="l" t="t" r="r" b="b"/>
            <a:pathLst>
              <a:path w="38735" h="39369">
                <a:moveTo>
                  <a:pt x="17250" y="0"/>
                </a:moveTo>
                <a:lnTo>
                  <a:pt x="0" y="22683"/>
                </a:lnTo>
                <a:lnTo>
                  <a:pt x="19759" y="39228"/>
                </a:lnTo>
                <a:lnTo>
                  <a:pt x="38472" y="14769"/>
                </a:lnTo>
                <a:lnTo>
                  <a:pt x="17250" y="0"/>
                </a:lnTo>
                <a:close/>
              </a:path>
            </a:pathLst>
          </a:custGeom>
          <a:solidFill>
            <a:srgbClr val="229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4239229" y="1009932"/>
            <a:ext cx="37465" cy="38100"/>
          </a:xfrm>
          <a:custGeom>
            <a:avLst/>
            <a:gdLst/>
            <a:ahLst/>
            <a:cxnLst/>
            <a:rect l="l" t="t" r="r" b="b"/>
            <a:pathLst>
              <a:path w="37464" h="38100">
                <a:moveTo>
                  <a:pt x="15976" y="0"/>
                </a:moveTo>
                <a:lnTo>
                  <a:pt x="0" y="21008"/>
                </a:lnTo>
                <a:lnTo>
                  <a:pt x="19762" y="37555"/>
                </a:lnTo>
                <a:lnTo>
                  <a:pt x="37196" y="14768"/>
                </a:lnTo>
                <a:lnTo>
                  <a:pt x="15976" y="0"/>
                </a:lnTo>
                <a:close/>
              </a:path>
            </a:pathLst>
          </a:custGeom>
          <a:solidFill>
            <a:srgbClr val="229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4221136" y="9965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4837" y="0"/>
                </a:moveTo>
                <a:lnTo>
                  <a:pt x="0" y="19242"/>
                </a:lnTo>
                <a:lnTo>
                  <a:pt x="19729" y="35762"/>
                </a:lnTo>
                <a:lnTo>
                  <a:pt x="35884" y="14647"/>
                </a:lnTo>
                <a:lnTo>
                  <a:pt x="14837" y="0"/>
                </a:lnTo>
                <a:close/>
              </a:path>
            </a:pathLst>
          </a:custGeom>
          <a:solidFill>
            <a:srgbClr val="239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4203428" y="983302"/>
            <a:ext cx="34925" cy="34290"/>
          </a:xfrm>
          <a:custGeom>
            <a:avLst/>
            <a:gdLst/>
            <a:ahLst/>
            <a:cxnLst/>
            <a:rect l="l" t="t" r="r" b="b"/>
            <a:pathLst>
              <a:path w="34925" h="34290">
                <a:moveTo>
                  <a:pt x="13512" y="0"/>
                </a:moveTo>
                <a:lnTo>
                  <a:pt x="0" y="17662"/>
                </a:lnTo>
                <a:lnTo>
                  <a:pt x="19492" y="33983"/>
                </a:lnTo>
                <a:lnTo>
                  <a:pt x="34380" y="14523"/>
                </a:lnTo>
                <a:lnTo>
                  <a:pt x="13512" y="0"/>
                </a:lnTo>
                <a:close/>
              </a:path>
            </a:pathLst>
          </a:custGeom>
          <a:solidFill>
            <a:srgbClr val="249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4185302" y="969796"/>
            <a:ext cx="33655" cy="32384"/>
          </a:xfrm>
          <a:custGeom>
            <a:avLst/>
            <a:gdLst/>
            <a:ahLst/>
            <a:cxnLst/>
            <a:rect l="l" t="t" r="r" b="b"/>
            <a:pathLst>
              <a:path w="33654" h="32384">
                <a:moveTo>
                  <a:pt x="12233" y="0"/>
                </a:moveTo>
                <a:lnTo>
                  <a:pt x="0" y="15990"/>
                </a:lnTo>
                <a:lnTo>
                  <a:pt x="19492" y="32312"/>
                </a:lnTo>
                <a:lnTo>
                  <a:pt x="33101" y="14523"/>
                </a:lnTo>
                <a:lnTo>
                  <a:pt x="12233" y="0"/>
                </a:lnTo>
                <a:close/>
              </a:path>
            </a:pathLst>
          </a:custGeom>
          <a:solidFill>
            <a:srgbClr val="249D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4167542" y="956602"/>
            <a:ext cx="31750" cy="30480"/>
          </a:xfrm>
          <a:custGeom>
            <a:avLst/>
            <a:gdLst/>
            <a:ahLst/>
            <a:cxnLst/>
            <a:rect l="l" t="t" r="r" b="b"/>
            <a:pathLst>
              <a:path w="31750" h="30480">
                <a:moveTo>
                  <a:pt x="11036" y="0"/>
                </a:moveTo>
                <a:lnTo>
                  <a:pt x="0" y="14313"/>
                </a:lnTo>
                <a:lnTo>
                  <a:pt x="19126" y="30328"/>
                </a:lnTo>
                <a:lnTo>
                  <a:pt x="31456" y="14211"/>
                </a:lnTo>
                <a:lnTo>
                  <a:pt x="11036" y="0"/>
                </a:lnTo>
                <a:close/>
              </a:path>
            </a:pathLst>
          </a:custGeom>
          <a:solidFill>
            <a:srgbClr val="259E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4149824" y="943361"/>
            <a:ext cx="31115" cy="29209"/>
          </a:xfrm>
          <a:custGeom>
            <a:avLst/>
            <a:gdLst/>
            <a:ahLst/>
            <a:cxnLst/>
            <a:rect l="l" t="t" r="r" b="b"/>
            <a:pathLst>
              <a:path w="31114" h="29209">
                <a:moveTo>
                  <a:pt x="9730" y="0"/>
                </a:moveTo>
                <a:lnTo>
                  <a:pt x="0" y="12718"/>
                </a:lnTo>
                <a:lnTo>
                  <a:pt x="19492" y="29039"/>
                </a:lnTo>
                <a:lnTo>
                  <a:pt x="30598" y="14523"/>
                </a:lnTo>
                <a:lnTo>
                  <a:pt x="9730" y="0"/>
                </a:lnTo>
                <a:close/>
              </a:path>
            </a:pathLst>
          </a:custGeom>
          <a:solidFill>
            <a:srgbClr val="269E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4131413" y="929621"/>
            <a:ext cx="29845" cy="27940"/>
          </a:xfrm>
          <a:custGeom>
            <a:avLst/>
            <a:gdLst/>
            <a:ahLst/>
            <a:cxnLst/>
            <a:rect l="l" t="t" r="r" b="b"/>
            <a:pathLst>
              <a:path w="29845" h="27940">
                <a:moveTo>
                  <a:pt x="8398" y="0"/>
                </a:moveTo>
                <a:lnTo>
                  <a:pt x="0" y="11043"/>
                </a:lnTo>
                <a:lnTo>
                  <a:pt x="19495" y="27367"/>
                </a:lnTo>
                <a:lnTo>
                  <a:pt x="29263" y="14522"/>
                </a:lnTo>
                <a:lnTo>
                  <a:pt x="8398" y="0"/>
                </a:lnTo>
                <a:close/>
              </a:path>
            </a:pathLst>
          </a:custGeom>
          <a:solidFill>
            <a:srgbClr val="279F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4113353" y="916213"/>
            <a:ext cx="28575" cy="26034"/>
          </a:xfrm>
          <a:custGeom>
            <a:avLst/>
            <a:gdLst/>
            <a:ahLst/>
            <a:cxnLst/>
            <a:rect l="l" t="t" r="r" b="b"/>
            <a:pathLst>
              <a:path w="28575" h="26034">
                <a:moveTo>
                  <a:pt x="7193" y="0"/>
                </a:moveTo>
                <a:lnTo>
                  <a:pt x="0" y="9328"/>
                </a:lnTo>
                <a:lnTo>
                  <a:pt x="19892" y="25985"/>
                </a:lnTo>
                <a:lnTo>
                  <a:pt x="28452" y="14796"/>
                </a:lnTo>
                <a:lnTo>
                  <a:pt x="7193" y="0"/>
                </a:lnTo>
                <a:close/>
              </a:path>
            </a:pathLst>
          </a:custGeom>
          <a:solidFill>
            <a:srgbClr val="27A0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4095627" y="902980"/>
            <a:ext cx="27305" cy="24130"/>
          </a:xfrm>
          <a:custGeom>
            <a:avLst/>
            <a:gdLst/>
            <a:ahLst/>
            <a:cxnLst/>
            <a:rect l="l" t="t" r="r" b="b"/>
            <a:pathLst>
              <a:path w="27304" h="24130">
                <a:moveTo>
                  <a:pt x="5905" y="0"/>
                </a:moveTo>
                <a:lnTo>
                  <a:pt x="0" y="7719"/>
                </a:lnTo>
                <a:lnTo>
                  <a:pt x="19492" y="24040"/>
                </a:lnTo>
                <a:lnTo>
                  <a:pt x="26773" y="14523"/>
                </a:lnTo>
                <a:lnTo>
                  <a:pt x="5905" y="0"/>
                </a:lnTo>
                <a:close/>
              </a:path>
            </a:pathLst>
          </a:custGeom>
          <a:solidFill>
            <a:srgbClr val="28A0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4077501" y="889475"/>
            <a:ext cx="26034" cy="22860"/>
          </a:xfrm>
          <a:custGeom>
            <a:avLst/>
            <a:gdLst/>
            <a:ahLst/>
            <a:cxnLst/>
            <a:rect l="l" t="t" r="r" b="b"/>
            <a:pathLst>
              <a:path w="26035" h="22859">
                <a:moveTo>
                  <a:pt x="4626" y="0"/>
                </a:moveTo>
                <a:lnTo>
                  <a:pt x="0" y="6047"/>
                </a:lnTo>
                <a:lnTo>
                  <a:pt x="19492" y="22369"/>
                </a:lnTo>
                <a:lnTo>
                  <a:pt x="25494" y="14523"/>
                </a:lnTo>
                <a:lnTo>
                  <a:pt x="4626" y="0"/>
                </a:lnTo>
                <a:close/>
              </a:path>
            </a:pathLst>
          </a:custGeom>
          <a:solidFill>
            <a:srgbClr val="29A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4059465" y="876039"/>
            <a:ext cx="25400" cy="21590"/>
          </a:xfrm>
          <a:custGeom>
            <a:avLst/>
            <a:gdLst/>
            <a:ahLst/>
            <a:cxnLst/>
            <a:rect l="l" t="t" r="r" b="b"/>
            <a:pathLst>
              <a:path w="25400" h="21590">
                <a:moveTo>
                  <a:pt x="3358" y="0"/>
                </a:moveTo>
                <a:lnTo>
                  <a:pt x="0" y="4381"/>
                </a:lnTo>
                <a:lnTo>
                  <a:pt x="20176" y="21275"/>
                </a:lnTo>
                <a:lnTo>
                  <a:pt x="24954" y="15030"/>
                </a:lnTo>
                <a:lnTo>
                  <a:pt x="3358" y="0"/>
                </a:lnTo>
                <a:close/>
              </a:path>
            </a:pathLst>
          </a:custGeom>
          <a:solidFill>
            <a:srgbClr val="2A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4042409" y="863600"/>
            <a:ext cx="22860" cy="19050"/>
          </a:xfrm>
          <a:custGeom>
            <a:avLst/>
            <a:gdLst/>
            <a:ahLst/>
            <a:cxnLst/>
            <a:rect l="l" t="t" r="r" b="b"/>
            <a:pathLst>
              <a:path w="22860" h="19050">
                <a:moveTo>
                  <a:pt x="2539" y="0"/>
                </a:moveTo>
                <a:lnTo>
                  <a:pt x="0" y="2540"/>
                </a:lnTo>
                <a:lnTo>
                  <a:pt x="19105" y="18537"/>
                </a:lnTo>
                <a:lnTo>
                  <a:pt x="22604" y="13964"/>
                </a:lnTo>
                <a:lnTo>
                  <a:pt x="2539" y="0"/>
                </a:lnTo>
                <a:close/>
              </a:path>
            </a:pathLst>
          </a:custGeom>
          <a:solidFill>
            <a:srgbClr val="2A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Espace réservé du numéro de diapositive 501">
            <a:extLst>
              <a:ext uri="{FF2B5EF4-FFF2-40B4-BE49-F238E27FC236}">
                <a16:creationId xmlns:a16="http://schemas.microsoft.com/office/drawing/2014/main" id="{0C204FAE-46C5-4ABF-8C4A-D0E9973AB4A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100" y="713984"/>
            <a:ext cx="4338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EXIGENCES</a:t>
            </a:r>
            <a:r>
              <a:rPr spc="-50" dirty="0"/>
              <a:t> </a:t>
            </a:r>
            <a:r>
              <a:rPr spc="-10" dirty="0"/>
              <a:t>FONCTIONNELLES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900" y="1578561"/>
            <a:ext cx="72529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6695" algn="l"/>
                <a:tab pos="7155180" algn="l"/>
              </a:tabLst>
            </a:pPr>
            <a:r>
              <a:rPr sz="2000" b="1" u="heavy" dirty="0">
                <a:solidFill>
                  <a:srgbClr val="C4000A"/>
                </a:solidFill>
                <a:uFill>
                  <a:solidFill>
                    <a:srgbClr val="C4000A"/>
                  </a:solidFill>
                </a:uFill>
                <a:latin typeface="Arial"/>
                <a:cs typeface="Arial"/>
              </a:rPr>
              <a:t>C</a:t>
            </a:r>
            <a:r>
              <a:rPr sz="2000" b="1" u="heavy" spc="5" dirty="0">
                <a:solidFill>
                  <a:srgbClr val="C4000A"/>
                </a:solidFill>
                <a:uFill>
                  <a:solidFill>
                    <a:srgbClr val="C4000A"/>
                  </a:solidFill>
                </a:uFill>
                <a:latin typeface="Arial"/>
                <a:cs typeface="Arial"/>
              </a:rPr>
              <a:t>o</a:t>
            </a:r>
            <a:r>
              <a:rPr sz="2000" b="1" u="heavy" spc="-5" dirty="0">
                <a:solidFill>
                  <a:srgbClr val="C4000A"/>
                </a:solidFill>
                <a:uFill>
                  <a:solidFill>
                    <a:srgbClr val="C4000A"/>
                  </a:solidFill>
                </a:uFill>
                <a:latin typeface="Arial"/>
                <a:cs typeface="Arial"/>
              </a:rPr>
              <a:t>n</a:t>
            </a:r>
            <a:r>
              <a:rPr sz="2000" b="1" u="heavy" dirty="0">
                <a:solidFill>
                  <a:srgbClr val="C4000A"/>
                </a:solidFill>
                <a:uFill>
                  <a:solidFill>
                    <a:srgbClr val="C4000A"/>
                  </a:solidFill>
                </a:uFill>
                <a:latin typeface="Arial"/>
                <a:cs typeface="Arial"/>
              </a:rPr>
              <a:t>s</a:t>
            </a:r>
            <a:r>
              <a:rPr sz="2000" b="1" u="heavy" spc="-5" dirty="0">
                <a:solidFill>
                  <a:srgbClr val="C4000A"/>
                </a:solidFill>
                <a:uFill>
                  <a:solidFill>
                    <a:srgbClr val="C4000A"/>
                  </a:solidFill>
                </a:uFill>
                <a:latin typeface="Arial"/>
                <a:cs typeface="Arial"/>
              </a:rPr>
              <a:t>u</a:t>
            </a:r>
            <a:r>
              <a:rPr sz="2000" b="1" u="heavy" spc="-10" dirty="0">
                <a:solidFill>
                  <a:srgbClr val="C4000A"/>
                </a:solidFill>
                <a:uFill>
                  <a:solidFill>
                    <a:srgbClr val="C4000A"/>
                  </a:solidFill>
                </a:uFill>
                <a:latin typeface="Arial"/>
                <a:cs typeface="Arial"/>
              </a:rPr>
              <a:t>l</a:t>
            </a:r>
            <a:r>
              <a:rPr sz="2000" b="1" u="heavy" dirty="0">
                <a:solidFill>
                  <a:srgbClr val="C4000A"/>
                </a:solidFill>
                <a:uFill>
                  <a:solidFill>
                    <a:srgbClr val="C4000A"/>
                  </a:solidFill>
                </a:uFill>
                <a:latin typeface="Arial"/>
                <a:cs typeface="Arial"/>
              </a:rPr>
              <a:t>t</a:t>
            </a:r>
            <a:r>
              <a:rPr sz="2000" b="1" u="heavy" spc="5" dirty="0">
                <a:solidFill>
                  <a:srgbClr val="C4000A"/>
                </a:solidFill>
                <a:uFill>
                  <a:solidFill>
                    <a:srgbClr val="C4000A"/>
                  </a:solidFill>
                </a:uFill>
                <a:latin typeface="Arial"/>
                <a:cs typeface="Arial"/>
              </a:rPr>
              <a:t>e</a:t>
            </a:r>
            <a:r>
              <a:rPr sz="2000" b="1" u="heavy" spc="-5" dirty="0">
                <a:solidFill>
                  <a:srgbClr val="C4000A"/>
                </a:solidFill>
                <a:uFill>
                  <a:solidFill>
                    <a:srgbClr val="C4000A"/>
                  </a:solidFill>
                </a:uFill>
                <a:latin typeface="Arial"/>
                <a:cs typeface="Arial"/>
              </a:rPr>
              <a:t>u</a:t>
            </a:r>
            <a:r>
              <a:rPr sz="2000" b="1" u="heavy" dirty="0">
                <a:solidFill>
                  <a:srgbClr val="C4000A"/>
                </a:solidFill>
                <a:uFill>
                  <a:solidFill>
                    <a:srgbClr val="C4000A"/>
                  </a:solidFill>
                </a:uFill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C4000A"/>
                </a:solidFill>
                <a:latin typeface="Arial"/>
                <a:cs typeface="Arial"/>
              </a:rPr>
              <a:t>	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’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spc="5" dirty="0">
                <a:latin typeface="Arial"/>
                <a:cs typeface="Arial"/>
              </a:rPr>
              <a:t>p</a:t>
            </a:r>
            <a:r>
              <a:rPr sz="2000" b="1" spc="-5" dirty="0">
                <a:latin typeface="Arial"/>
                <a:cs typeface="Arial"/>
              </a:rPr>
              <a:t>p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i</a:t>
            </a:r>
            <a:r>
              <a:rPr sz="2000" b="1" spc="-5" dirty="0">
                <a:latin typeface="Arial"/>
                <a:cs typeface="Arial"/>
              </a:rPr>
              <a:t>c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spc="5" dirty="0">
                <a:latin typeface="Arial"/>
                <a:cs typeface="Arial"/>
              </a:rPr>
              <a:t>o</a:t>
            </a:r>
            <a:r>
              <a:rPr sz="2000" b="1" dirty="0">
                <a:latin typeface="Arial"/>
                <a:cs typeface="Arial"/>
              </a:rPr>
              <a:t>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</a:t>
            </a:r>
            <a:r>
              <a:rPr sz="2000" b="1" spc="5" dirty="0">
                <a:latin typeface="Arial"/>
                <a:cs typeface="Arial"/>
              </a:rPr>
              <a:t>o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p</a:t>
            </a:r>
            <a:r>
              <a:rPr sz="2000" b="1" spc="-5" dirty="0">
                <a:latin typeface="Arial"/>
                <a:cs typeface="Arial"/>
              </a:rPr>
              <a:t>erm</a:t>
            </a:r>
            <a:r>
              <a:rPr sz="2000" b="1" spc="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tt</a:t>
            </a:r>
            <a:r>
              <a:rPr sz="2000" b="1" spc="-5" dirty="0">
                <a:latin typeface="Arial"/>
                <a:cs typeface="Arial"/>
              </a:rPr>
              <a:t>r</a:t>
            </a:r>
            <a:r>
              <a:rPr sz="2000" b="1" dirty="0">
                <a:latin typeface="Arial"/>
                <a:cs typeface="Arial"/>
              </a:rPr>
              <a:t>e 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u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c</a:t>
            </a:r>
            <a:r>
              <a:rPr sz="2000" b="1" spc="-5" dirty="0">
                <a:latin typeface="Arial"/>
                <a:cs typeface="Arial"/>
              </a:rPr>
              <a:t>o</a:t>
            </a:r>
            <a:r>
              <a:rPr sz="2000" b="1" spc="5" dirty="0">
                <a:latin typeface="Arial"/>
                <a:cs typeface="Arial"/>
              </a:rPr>
              <a:t>n</a:t>
            </a:r>
            <a:r>
              <a:rPr sz="2000" b="1" spc="-5" dirty="0">
                <a:latin typeface="Arial"/>
                <a:cs typeface="Arial"/>
              </a:rPr>
              <a:t>su</a:t>
            </a:r>
            <a:r>
              <a:rPr sz="2000" b="1" dirty="0">
                <a:latin typeface="Arial"/>
                <a:cs typeface="Arial"/>
              </a:rPr>
              <a:t>lt</a:t>
            </a:r>
            <a:r>
              <a:rPr sz="2000" b="1" spc="5" dirty="0">
                <a:latin typeface="Arial"/>
                <a:cs typeface="Arial"/>
              </a:rPr>
              <a:t>e</a:t>
            </a:r>
            <a:r>
              <a:rPr sz="2000" b="1" spc="-5" dirty="0">
                <a:latin typeface="Arial"/>
                <a:cs typeface="Arial"/>
              </a:rPr>
              <a:t>u</a:t>
            </a:r>
            <a:r>
              <a:rPr sz="2000" b="1" dirty="0">
                <a:latin typeface="Arial"/>
                <a:cs typeface="Arial"/>
              </a:rPr>
              <a:t>r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</a:t>
            </a:r>
            <a:r>
              <a:rPr sz="2000" b="1" dirty="0">
                <a:latin typeface="Arial"/>
                <a:cs typeface="Arial"/>
              </a:rPr>
              <a:t>e	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2300" y="2156674"/>
            <a:ext cx="8456930" cy="50597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 indent="-215900">
              <a:lnSpc>
                <a:spcPct val="150000"/>
              </a:lnSpc>
              <a:spcBef>
                <a:spcPts val="100"/>
              </a:spcBef>
              <a:buSzPct val="45000"/>
              <a:buFont typeface="Calibri"/>
              <a:buChar char="●"/>
              <a:tabLst>
                <a:tab pos="228600" algn="l"/>
              </a:tabLst>
            </a:pPr>
            <a:r>
              <a:rPr sz="2000" b="1" spc="-5" dirty="0">
                <a:latin typeface="Arial"/>
                <a:cs typeface="Arial"/>
              </a:rPr>
              <a:t>Être </a:t>
            </a:r>
            <a:r>
              <a:rPr sz="2000" b="1" dirty="0">
                <a:latin typeface="Arial"/>
                <a:cs typeface="Arial"/>
              </a:rPr>
              <a:t>Connectée au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réseau</a:t>
            </a:r>
            <a:endParaRPr sz="2000" dirty="0">
              <a:latin typeface="Arial"/>
              <a:cs typeface="Arial"/>
            </a:endParaRPr>
          </a:p>
          <a:p>
            <a:pPr marL="228600" marR="3321685">
              <a:lnSpc>
                <a:spcPct val="150000"/>
              </a:lnSpc>
              <a:spcBef>
                <a:spcPts val="114"/>
              </a:spcBef>
            </a:pPr>
            <a:r>
              <a:rPr sz="2000" b="1" spc="-5" dirty="0">
                <a:latin typeface="Arial"/>
                <a:cs typeface="Arial"/>
              </a:rPr>
              <a:t>Connaitre la position actuelle du patient.  Définir </a:t>
            </a:r>
            <a:r>
              <a:rPr sz="2000" b="1" dirty="0">
                <a:latin typeface="Arial"/>
                <a:cs typeface="Arial"/>
              </a:rPr>
              <a:t>une zone de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sécurité.</a:t>
            </a:r>
            <a:endParaRPr sz="2000" dirty="0">
              <a:latin typeface="Arial"/>
              <a:cs typeface="Arial"/>
            </a:endParaRPr>
          </a:p>
          <a:p>
            <a:pPr marL="228600" marR="1403985">
              <a:lnSpc>
                <a:spcPct val="150000"/>
              </a:lnSpc>
            </a:pPr>
            <a:r>
              <a:rPr sz="2000" b="1" spc="-5" dirty="0">
                <a:latin typeface="Arial"/>
                <a:cs typeface="Arial"/>
              </a:rPr>
              <a:t>Se notifier lors de la sortie </a:t>
            </a:r>
            <a:r>
              <a:rPr sz="2000" b="1" dirty="0">
                <a:latin typeface="Arial"/>
                <a:cs typeface="Arial"/>
              </a:rPr>
              <a:t>du patient </a:t>
            </a:r>
            <a:r>
              <a:rPr sz="2000" b="1" spc="-5" dirty="0">
                <a:latin typeface="Arial"/>
                <a:cs typeface="Arial"/>
              </a:rPr>
              <a:t>la </a:t>
            </a:r>
            <a:r>
              <a:rPr sz="2000" b="1" dirty="0">
                <a:latin typeface="Arial"/>
                <a:cs typeface="Arial"/>
              </a:rPr>
              <a:t>zone de </a:t>
            </a:r>
            <a:r>
              <a:rPr sz="2000" b="1" spc="-5" dirty="0">
                <a:latin typeface="Arial"/>
                <a:cs typeface="Arial"/>
              </a:rPr>
              <a:t>sécurité  Notifier l’utilisateur lors d’un </a:t>
            </a:r>
            <a:r>
              <a:rPr sz="2000" b="1" dirty="0">
                <a:latin typeface="Arial"/>
                <a:cs typeface="Arial"/>
              </a:rPr>
              <a:t>cas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d’urgence.</a:t>
            </a:r>
            <a:endParaRPr sz="2000" dirty="0">
              <a:latin typeface="Arial"/>
              <a:cs typeface="Arial"/>
            </a:endParaRPr>
          </a:p>
          <a:p>
            <a:pPr marL="228600">
              <a:lnSpc>
                <a:spcPct val="150000"/>
              </a:lnSpc>
            </a:pPr>
            <a:r>
              <a:rPr sz="2000" b="1" spc="-5" dirty="0">
                <a:latin typeface="Arial"/>
                <a:cs typeface="Arial"/>
              </a:rPr>
              <a:t>D’être recommander par </a:t>
            </a:r>
            <a:r>
              <a:rPr sz="2000" b="1" dirty="0">
                <a:latin typeface="Arial"/>
                <a:cs typeface="Arial"/>
              </a:rPr>
              <a:t>des </a:t>
            </a:r>
            <a:r>
              <a:rPr sz="2000" b="1" spc="-5" dirty="0">
                <a:latin typeface="Arial"/>
                <a:cs typeface="Arial"/>
              </a:rPr>
              <a:t>formations, </a:t>
            </a:r>
            <a:r>
              <a:rPr sz="2000" b="1" dirty="0">
                <a:latin typeface="Arial"/>
                <a:cs typeface="Arial"/>
              </a:rPr>
              <a:t>des </a:t>
            </a:r>
            <a:r>
              <a:rPr sz="2000" b="1" spc="-5" dirty="0">
                <a:latin typeface="Arial"/>
                <a:cs typeface="Arial"/>
              </a:rPr>
              <a:t>activités </a:t>
            </a:r>
            <a:r>
              <a:rPr sz="2000" b="1" dirty="0">
                <a:latin typeface="Arial"/>
                <a:cs typeface="Arial"/>
              </a:rPr>
              <a:t>et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des</a:t>
            </a:r>
            <a:endParaRPr sz="2000" dirty="0">
              <a:latin typeface="Arial"/>
              <a:cs typeface="Arial"/>
            </a:endParaRPr>
          </a:p>
          <a:p>
            <a:pPr marL="228600" marR="310515">
              <a:lnSpc>
                <a:spcPct val="150000"/>
              </a:lnSpc>
              <a:spcBef>
                <a:spcPts val="125"/>
              </a:spcBef>
            </a:pPr>
            <a:r>
              <a:rPr sz="2000" b="1" spc="-5" dirty="0">
                <a:latin typeface="Arial"/>
                <a:cs typeface="Arial"/>
              </a:rPr>
              <a:t>traitements </a:t>
            </a:r>
            <a:r>
              <a:rPr sz="2000" b="1" dirty="0">
                <a:latin typeface="Arial"/>
                <a:cs typeface="Arial"/>
              </a:rPr>
              <a:t>des </a:t>
            </a:r>
            <a:r>
              <a:rPr sz="2000" b="1" spc="-5" dirty="0">
                <a:latin typeface="Arial"/>
                <a:cs typeface="Arial"/>
              </a:rPr>
              <a:t>certaines associations selon l’état/comportement  du patient </a:t>
            </a:r>
            <a:r>
              <a:rPr sz="2000" b="1" dirty="0">
                <a:latin typeface="Arial"/>
                <a:cs typeface="Arial"/>
              </a:rPr>
              <a:t>et </a:t>
            </a:r>
            <a:r>
              <a:rPr sz="2000" b="1" spc="-5" dirty="0">
                <a:latin typeface="Arial"/>
                <a:cs typeface="Arial"/>
              </a:rPr>
              <a:t>leurs centres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d’intérêts.</a:t>
            </a:r>
            <a:endParaRPr sz="2000" dirty="0">
              <a:latin typeface="Arial"/>
              <a:cs typeface="Arial"/>
            </a:endParaRPr>
          </a:p>
          <a:p>
            <a:pPr marL="228600" marR="5080">
              <a:lnSpc>
                <a:spcPct val="150000"/>
              </a:lnSpc>
            </a:pPr>
            <a:r>
              <a:rPr sz="2000" b="1" spc="-5" dirty="0">
                <a:latin typeface="Arial"/>
                <a:cs typeface="Arial"/>
              </a:rPr>
              <a:t>Permettre </a:t>
            </a:r>
            <a:r>
              <a:rPr sz="2000" b="1" dirty="0">
                <a:latin typeface="Arial"/>
                <a:cs typeface="Arial"/>
              </a:rPr>
              <a:t>une </a:t>
            </a:r>
            <a:r>
              <a:rPr sz="2000" b="1" spc="-5" dirty="0">
                <a:latin typeface="Arial"/>
                <a:cs typeface="Arial"/>
              </a:rPr>
              <a:t>interaction facile </a:t>
            </a:r>
            <a:r>
              <a:rPr sz="2000" b="1" dirty="0">
                <a:latin typeface="Arial"/>
                <a:cs typeface="Arial"/>
              </a:rPr>
              <a:t>entre </a:t>
            </a:r>
            <a:r>
              <a:rPr sz="2000" b="1" spc="-5" dirty="0">
                <a:latin typeface="Arial"/>
                <a:cs typeface="Arial"/>
              </a:rPr>
              <a:t>l’utilisateur et le bracelet GPS.  D’être associé </a:t>
            </a:r>
            <a:r>
              <a:rPr sz="2000" b="1" dirty="0">
                <a:latin typeface="Arial"/>
                <a:cs typeface="Arial"/>
              </a:rPr>
              <a:t>à </a:t>
            </a:r>
            <a:r>
              <a:rPr sz="2000" b="1" spc="-5" dirty="0">
                <a:latin typeface="Arial"/>
                <a:cs typeface="Arial"/>
              </a:rPr>
              <a:t>des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associations</a:t>
            </a:r>
            <a:endParaRPr sz="2000" dirty="0">
              <a:latin typeface="Arial"/>
              <a:cs typeface="Arial"/>
            </a:endParaRPr>
          </a:p>
          <a:p>
            <a:pPr marL="228600">
              <a:lnSpc>
                <a:spcPct val="150000"/>
              </a:lnSpc>
            </a:pPr>
            <a:r>
              <a:rPr sz="2000" b="1" spc="-5" dirty="0">
                <a:latin typeface="Arial"/>
                <a:cs typeface="Arial"/>
              </a:rPr>
              <a:t>Conserver l’historique </a:t>
            </a:r>
            <a:r>
              <a:rPr sz="2000" b="1" dirty="0">
                <a:latin typeface="Arial"/>
                <a:cs typeface="Arial"/>
              </a:rPr>
              <a:t>des données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acquises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E6C2A53A-5547-42F9-9621-3229BEFF47D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7</a:t>
            </a:fld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137CBD-D927-466D-B2F2-E2787DD2B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805" y="1445237"/>
            <a:ext cx="8401685" cy="1138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1800" spc="-5" dirty="0"/>
              <a:t>Indépendant en même temps sécuriser </a:t>
            </a:r>
            <a:r>
              <a:rPr lang="fr-FR" sz="1800" dirty="0"/>
              <a:t>a </a:t>
            </a:r>
            <a:r>
              <a:rPr lang="fr-FR" sz="1800" spc="-5" dirty="0"/>
              <a:t>travers le bracelet. </a:t>
            </a:r>
          </a:p>
          <a:p>
            <a:pPr>
              <a:lnSpc>
                <a:spcPct val="150000"/>
              </a:lnSpc>
            </a:pPr>
            <a:r>
              <a:rPr lang="fr-FR" sz="1800" spc="-5" dirty="0"/>
              <a:t> Alerter </a:t>
            </a:r>
            <a:r>
              <a:rPr lang="fr-FR" sz="1800" dirty="0"/>
              <a:t>en cas </a:t>
            </a:r>
            <a:r>
              <a:rPr lang="fr-FR" sz="1800" spc="-5" dirty="0"/>
              <a:t>d’un</a:t>
            </a:r>
            <a:r>
              <a:rPr lang="fr-FR" sz="1800" spc="-20" dirty="0"/>
              <a:t> </a:t>
            </a:r>
            <a:r>
              <a:rPr lang="fr-FR" sz="1800" spc="-5" dirty="0"/>
              <a:t>problème.</a:t>
            </a:r>
            <a:endParaRPr lang="fr-FR" sz="1800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6A9AD0-4AF9-41E7-A44B-9DD9D5D61C1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8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BEEAB0-3C54-47A6-BF52-AC1921289D7F}"/>
              </a:ext>
            </a:extLst>
          </p:cNvPr>
          <p:cNvSpPr/>
          <p:nvPr/>
        </p:nvSpPr>
        <p:spPr>
          <a:xfrm>
            <a:off x="698500" y="2224912"/>
            <a:ext cx="8724900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275"/>
              </a:spcBef>
              <a:tabLst>
                <a:tab pos="4599305" algn="l"/>
                <a:tab pos="8372475" algn="l"/>
              </a:tabLst>
            </a:pPr>
            <a:r>
              <a:rPr lang="fr-FR" b="1" u="sng" spc="-5" dirty="0">
                <a:solidFill>
                  <a:srgbClr val="C4000A"/>
                </a:solidFill>
                <a:latin typeface="Arial"/>
                <a:cs typeface="Arial"/>
              </a:rPr>
              <a:t>L</a:t>
            </a:r>
            <a:r>
              <a:rPr lang="fr-FR" b="1" u="sng" dirty="0">
                <a:solidFill>
                  <a:srgbClr val="C4000A"/>
                </a:solidFill>
                <a:latin typeface="Arial"/>
                <a:cs typeface="Arial"/>
              </a:rPr>
              <a:t>es</a:t>
            </a:r>
            <a:r>
              <a:rPr lang="fr-FR" b="1" u="sng" spc="-70" dirty="0">
                <a:solidFill>
                  <a:srgbClr val="C4000A"/>
                </a:solidFill>
                <a:latin typeface="Arial"/>
                <a:cs typeface="Arial"/>
              </a:rPr>
              <a:t> </a:t>
            </a:r>
            <a:r>
              <a:rPr lang="fr-FR" b="1" u="sng" dirty="0">
                <a:solidFill>
                  <a:srgbClr val="C4000A"/>
                </a:solidFill>
                <a:latin typeface="Arial"/>
                <a:cs typeface="Arial"/>
              </a:rPr>
              <a:t>A</a:t>
            </a:r>
            <a:r>
              <a:rPr lang="fr-FR" b="1" u="sng" spc="-5" dirty="0">
                <a:solidFill>
                  <a:srgbClr val="C4000A"/>
                </a:solidFill>
                <a:latin typeface="Arial"/>
                <a:cs typeface="Arial"/>
              </a:rPr>
              <a:t>s</a:t>
            </a:r>
            <a:r>
              <a:rPr lang="fr-FR" b="1" u="sng" spc="5" dirty="0">
                <a:solidFill>
                  <a:srgbClr val="C4000A"/>
                </a:solidFill>
                <a:latin typeface="Arial"/>
                <a:cs typeface="Arial"/>
              </a:rPr>
              <a:t>s</a:t>
            </a:r>
            <a:r>
              <a:rPr lang="fr-FR" b="1" u="sng" spc="-5" dirty="0">
                <a:solidFill>
                  <a:srgbClr val="C4000A"/>
                </a:solidFill>
                <a:latin typeface="Arial"/>
                <a:cs typeface="Arial"/>
              </a:rPr>
              <a:t>o</a:t>
            </a:r>
            <a:r>
              <a:rPr lang="fr-FR" b="1" u="sng" dirty="0">
                <a:solidFill>
                  <a:srgbClr val="C4000A"/>
                </a:solidFill>
                <a:latin typeface="Arial"/>
                <a:cs typeface="Arial"/>
              </a:rPr>
              <a:t>c</a:t>
            </a:r>
            <a:r>
              <a:rPr lang="fr-FR" b="1" u="sng" spc="-10" dirty="0">
                <a:solidFill>
                  <a:srgbClr val="C4000A"/>
                </a:solidFill>
                <a:latin typeface="Arial"/>
                <a:cs typeface="Arial"/>
              </a:rPr>
              <a:t>i</a:t>
            </a:r>
            <a:r>
              <a:rPr lang="fr-FR" b="1" u="sng" spc="5" dirty="0">
                <a:solidFill>
                  <a:srgbClr val="C4000A"/>
                </a:solidFill>
                <a:latin typeface="Arial"/>
                <a:cs typeface="Arial"/>
              </a:rPr>
              <a:t>a</a:t>
            </a:r>
            <a:r>
              <a:rPr lang="fr-FR" b="1" u="sng" dirty="0">
                <a:solidFill>
                  <a:srgbClr val="C4000A"/>
                </a:solidFill>
                <a:latin typeface="Arial"/>
                <a:cs typeface="Arial"/>
              </a:rPr>
              <a:t>t</a:t>
            </a:r>
            <a:r>
              <a:rPr lang="fr-FR" b="1" u="sng" spc="-10" dirty="0">
                <a:solidFill>
                  <a:srgbClr val="C4000A"/>
                </a:solidFill>
                <a:latin typeface="Arial"/>
                <a:cs typeface="Arial"/>
              </a:rPr>
              <a:t>i</a:t>
            </a:r>
            <a:r>
              <a:rPr lang="fr-FR" b="1" u="sng" spc="5" dirty="0">
                <a:solidFill>
                  <a:srgbClr val="C4000A"/>
                </a:solidFill>
                <a:latin typeface="Arial"/>
                <a:cs typeface="Arial"/>
              </a:rPr>
              <a:t>o</a:t>
            </a:r>
            <a:r>
              <a:rPr lang="fr-FR" b="1" u="sng" dirty="0">
                <a:solidFill>
                  <a:srgbClr val="C4000A"/>
                </a:solidFill>
                <a:latin typeface="Arial"/>
                <a:cs typeface="Arial"/>
              </a:rPr>
              <a:t>n</a:t>
            </a:r>
            <a:r>
              <a:rPr lang="fr-FR" b="1" u="sng" spc="-10" dirty="0">
                <a:solidFill>
                  <a:srgbClr val="C4000A"/>
                </a:solidFill>
                <a:latin typeface="Arial"/>
                <a:cs typeface="Arial"/>
              </a:rPr>
              <a:t> </a:t>
            </a:r>
            <a:r>
              <a:rPr lang="fr-FR" b="1" u="sng" dirty="0">
                <a:solidFill>
                  <a:srgbClr val="C4000A"/>
                </a:solidFill>
                <a:latin typeface="Arial"/>
                <a:cs typeface="Arial"/>
              </a:rPr>
              <a:t>t</a:t>
            </a:r>
            <a:r>
              <a:rPr lang="fr-FR" b="1" u="sng" spc="5" dirty="0">
                <a:solidFill>
                  <a:srgbClr val="C4000A"/>
                </a:solidFill>
                <a:latin typeface="Arial"/>
                <a:cs typeface="Arial"/>
              </a:rPr>
              <a:t>u</a:t>
            </a:r>
            <a:r>
              <a:rPr lang="fr-FR" b="1" u="sng" spc="-5" dirty="0">
                <a:solidFill>
                  <a:srgbClr val="C4000A"/>
                </a:solidFill>
                <a:latin typeface="Arial"/>
                <a:cs typeface="Arial"/>
              </a:rPr>
              <a:t>n</a:t>
            </a:r>
            <a:r>
              <a:rPr lang="fr-FR" b="1" u="sng" spc="-10" dirty="0">
                <a:solidFill>
                  <a:srgbClr val="C4000A"/>
                </a:solidFill>
                <a:latin typeface="Arial"/>
                <a:cs typeface="Arial"/>
              </a:rPr>
              <a:t>i</a:t>
            </a:r>
            <a:r>
              <a:rPr lang="fr-FR" b="1" u="sng" spc="5" dirty="0">
                <a:solidFill>
                  <a:srgbClr val="C4000A"/>
                </a:solidFill>
                <a:latin typeface="Arial"/>
                <a:cs typeface="Arial"/>
              </a:rPr>
              <a:t>s</a:t>
            </a:r>
            <a:r>
              <a:rPr lang="fr-FR" b="1" u="sng" spc="-10" dirty="0">
                <a:solidFill>
                  <a:srgbClr val="C4000A"/>
                </a:solidFill>
                <a:latin typeface="Arial"/>
                <a:cs typeface="Arial"/>
              </a:rPr>
              <a:t>i</a:t>
            </a:r>
            <a:r>
              <a:rPr lang="fr-FR" b="1" u="sng" spc="5" dirty="0">
                <a:solidFill>
                  <a:srgbClr val="C4000A"/>
                </a:solidFill>
                <a:latin typeface="Arial"/>
                <a:cs typeface="Arial"/>
              </a:rPr>
              <a:t>e</a:t>
            </a:r>
            <a:r>
              <a:rPr lang="fr-FR" b="1" u="sng" spc="-5" dirty="0">
                <a:solidFill>
                  <a:srgbClr val="C4000A"/>
                </a:solidFill>
                <a:latin typeface="Arial"/>
                <a:cs typeface="Arial"/>
              </a:rPr>
              <a:t>nn</a:t>
            </a:r>
            <a:r>
              <a:rPr lang="fr-FR" b="1" u="sng" dirty="0">
                <a:solidFill>
                  <a:srgbClr val="C4000A"/>
                </a:solidFill>
                <a:latin typeface="Arial"/>
                <a:cs typeface="Arial"/>
              </a:rPr>
              <a:t>es </a:t>
            </a:r>
            <a:r>
              <a:rPr lang="fr-FR" b="1" u="sng" spc="-5" dirty="0">
                <a:solidFill>
                  <a:srgbClr val="C4000A"/>
                </a:solidFill>
                <a:latin typeface="Arial"/>
                <a:cs typeface="Arial"/>
              </a:rPr>
              <a:t>d</a:t>
            </a:r>
            <a:r>
              <a:rPr lang="fr-FR" b="1" u="sng" dirty="0">
                <a:solidFill>
                  <a:srgbClr val="C4000A"/>
                </a:solidFill>
                <a:latin typeface="Arial"/>
                <a:cs typeface="Arial"/>
              </a:rPr>
              <a:t>es </a:t>
            </a:r>
            <a:r>
              <a:rPr lang="fr-FR" b="1" u="sng" spc="-5" dirty="0">
                <a:solidFill>
                  <a:srgbClr val="C4000A"/>
                </a:solidFill>
                <a:latin typeface="Arial"/>
                <a:cs typeface="Arial"/>
              </a:rPr>
              <a:t>p</a:t>
            </a:r>
            <a:r>
              <a:rPr lang="fr-FR" b="1" u="sng" dirty="0">
                <a:solidFill>
                  <a:srgbClr val="C4000A"/>
                </a:solidFill>
                <a:latin typeface="Arial"/>
                <a:cs typeface="Arial"/>
              </a:rPr>
              <a:t>e</a:t>
            </a:r>
            <a:r>
              <a:rPr lang="fr-FR" b="1" u="sng" spc="-5" dirty="0">
                <a:solidFill>
                  <a:srgbClr val="C4000A"/>
                </a:solidFill>
                <a:latin typeface="Arial"/>
                <a:cs typeface="Arial"/>
              </a:rPr>
              <a:t>rs</a:t>
            </a:r>
            <a:r>
              <a:rPr lang="fr-FR" b="1" u="sng" spc="5" dirty="0">
                <a:solidFill>
                  <a:srgbClr val="C4000A"/>
                </a:solidFill>
                <a:latin typeface="Arial"/>
                <a:cs typeface="Arial"/>
              </a:rPr>
              <a:t>o</a:t>
            </a:r>
            <a:r>
              <a:rPr lang="fr-FR" b="1" u="sng" spc="-5" dirty="0">
                <a:solidFill>
                  <a:srgbClr val="C4000A"/>
                </a:solidFill>
                <a:latin typeface="Arial"/>
                <a:cs typeface="Arial"/>
              </a:rPr>
              <a:t>nn</a:t>
            </a:r>
            <a:r>
              <a:rPr lang="fr-FR" b="1" u="sng" dirty="0">
                <a:solidFill>
                  <a:srgbClr val="C4000A"/>
                </a:solidFill>
                <a:latin typeface="Arial"/>
                <a:cs typeface="Arial"/>
              </a:rPr>
              <a:t>es </a:t>
            </a:r>
            <a:r>
              <a:rPr lang="fr-FR" b="1" u="sng" spc="-5" dirty="0">
                <a:solidFill>
                  <a:srgbClr val="C4000A"/>
                </a:solidFill>
                <a:latin typeface="Arial"/>
                <a:cs typeface="Arial"/>
              </a:rPr>
              <a:t>p</a:t>
            </a:r>
            <a:r>
              <a:rPr lang="fr-FR" b="1" u="sng" spc="5" dirty="0">
                <a:solidFill>
                  <a:srgbClr val="C4000A"/>
                </a:solidFill>
                <a:latin typeface="Arial"/>
                <a:cs typeface="Arial"/>
              </a:rPr>
              <a:t>o</a:t>
            </a:r>
            <a:r>
              <a:rPr lang="fr-FR" b="1" u="sng" spc="-5" dirty="0">
                <a:solidFill>
                  <a:srgbClr val="C4000A"/>
                </a:solidFill>
                <a:latin typeface="Arial"/>
                <a:cs typeface="Arial"/>
              </a:rPr>
              <a:t>r</a:t>
            </a:r>
            <a:r>
              <a:rPr lang="fr-FR" b="1" u="sng" dirty="0">
                <a:solidFill>
                  <a:srgbClr val="C4000A"/>
                </a:solidFill>
                <a:latin typeface="Arial"/>
                <a:cs typeface="Arial"/>
              </a:rPr>
              <a:t>t</a:t>
            </a:r>
            <a:r>
              <a:rPr lang="fr-FR" b="1" u="sng" spc="5" dirty="0">
                <a:solidFill>
                  <a:srgbClr val="C4000A"/>
                </a:solidFill>
                <a:latin typeface="Arial"/>
                <a:cs typeface="Arial"/>
              </a:rPr>
              <a:t>e</a:t>
            </a:r>
            <a:r>
              <a:rPr lang="fr-FR" b="1" u="sng" spc="-5" dirty="0">
                <a:solidFill>
                  <a:srgbClr val="C4000A"/>
                </a:solidFill>
                <a:latin typeface="Arial"/>
                <a:cs typeface="Arial"/>
              </a:rPr>
              <a:t>us</a:t>
            </a:r>
            <a:r>
              <a:rPr lang="fr-FR" b="1" u="sng" dirty="0">
                <a:solidFill>
                  <a:srgbClr val="C4000A"/>
                </a:solidFill>
                <a:latin typeface="Arial"/>
                <a:cs typeface="Arial"/>
              </a:rPr>
              <a:t>e </a:t>
            </a:r>
            <a:r>
              <a:rPr lang="fr-FR" b="1" u="sng" spc="5" dirty="0">
                <a:solidFill>
                  <a:srgbClr val="C4000A"/>
                </a:solidFill>
                <a:latin typeface="Arial"/>
                <a:cs typeface="Arial"/>
              </a:rPr>
              <a:t>d</a:t>
            </a:r>
            <a:r>
              <a:rPr lang="fr-FR" b="1" u="sng" dirty="0">
                <a:solidFill>
                  <a:srgbClr val="C4000A"/>
                </a:solidFill>
                <a:latin typeface="Arial"/>
                <a:cs typeface="Arial"/>
              </a:rPr>
              <a:t>e t</a:t>
            </a:r>
            <a:r>
              <a:rPr lang="fr-FR" b="1" u="sng" spc="-5" dirty="0">
                <a:solidFill>
                  <a:srgbClr val="C4000A"/>
                </a:solidFill>
                <a:latin typeface="Arial"/>
                <a:cs typeface="Arial"/>
              </a:rPr>
              <a:t>ri</a:t>
            </a:r>
            <a:r>
              <a:rPr lang="fr-FR" b="1" u="sng" spc="5" dirty="0">
                <a:solidFill>
                  <a:srgbClr val="C4000A"/>
                </a:solidFill>
                <a:latin typeface="Arial"/>
                <a:cs typeface="Arial"/>
              </a:rPr>
              <a:t>s</a:t>
            </a:r>
            <a:r>
              <a:rPr lang="fr-FR" b="1" u="sng" spc="-5" dirty="0">
                <a:solidFill>
                  <a:srgbClr val="C4000A"/>
                </a:solidFill>
                <a:latin typeface="Arial"/>
                <a:cs typeface="Arial"/>
              </a:rPr>
              <a:t>om</a:t>
            </a:r>
            <a:r>
              <a:rPr lang="fr-FR" b="1" u="sng" spc="-10" dirty="0">
                <a:solidFill>
                  <a:srgbClr val="C4000A"/>
                </a:solidFill>
                <a:latin typeface="Arial"/>
                <a:cs typeface="Arial"/>
              </a:rPr>
              <a:t>i</a:t>
            </a:r>
            <a:r>
              <a:rPr lang="fr-FR" b="1" u="sng" dirty="0">
                <a:solidFill>
                  <a:srgbClr val="C4000A"/>
                </a:solidFill>
                <a:latin typeface="Arial"/>
                <a:cs typeface="Arial"/>
              </a:rPr>
              <a:t>e</a:t>
            </a:r>
            <a:r>
              <a:rPr lang="fr-FR" b="1" u="sng" spc="-10" dirty="0">
                <a:solidFill>
                  <a:srgbClr val="C4000A"/>
                </a:solidFill>
                <a:latin typeface="Arial"/>
                <a:cs typeface="Arial"/>
              </a:rPr>
              <a:t> </a:t>
            </a:r>
            <a:r>
              <a:rPr lang="fr-FR" b="1" u="sng" spc="5" dirty="0">
                <a:solidFill>
                  <a:srgbClr val="C4000A"/>
                </a:solidFill>
                <a:latin typeface="Arial"/>
                <a:cs typeface="Arial"/>
              </a:rPr>
              <a:t>2</a:t>
            </a:r>
            <a:r>
              <a:rPr lang="fr-FR" b="1" u="sng" dirty="0">
                <a:solidFill>
                  <a:srgbClr val="C4000A"/>
                </a:solidFill>
                <a:latin typeface="Arial"/>
                <a:cs typeface="Arial"/>
              </a:rPr>
              <a:t>1</a:t>
            </a:r>
            <a:r>
              <a:rPr lang="fr-FR" b="1" dirty="0">
                <a:latin typeface="Arial"/>
                <a:cs typeface="Arial"/>
              </a:rPr>
              <a:t>:  </a:t>
            </a:r>
            <a:r>
              <a:rPr lang="fr-FR" b="1" spc="-5" dirty="0">
                <a:latin typeface="Arial"/>
                <a:cs typeface="Arial"/>
              </a:rPr>
              <a:t>l’application doit les</a:t>
            </a:r>
            <a:r>
              <a:rPr lang="fr-FR" b="1" spc="50" dirty="0">
                <a:latin typeface="Arial"/>
                <a:cs typeface="Arial"/>
              </a:rPr>
              <a:t> </a:t>
            </a:r>
            <a:r>
              <a:rPr lang="fr-FR" b="1" spc="-5" dirty="0">
                <a:latin typeface="Arial"/>
                <a:cs typeface="Arial"/>
              </a:rPr>
              <a:t>permettre</a:t>
            </a:r>
            <a:r>
              <a:rPr lang="fr-FR" b="1" spc="15" dirty="0">
                <a:latin typeface="Arial"/>
                <a:cs typeface="Arial"/>
              </a:rPr>
              <a:t> </a:t>
            </a:r>
            <a:r>
              <a:rPr lang="fr-FR" b="1" spc="-5" dirty="0">
                <a:latin typeface="Arial"/>
                <a:cs typeface="Arial"/>
              </a:rPr>
              <a:t>d’être	</a:t>
            </a:r>
            <a:r>
              <a:rPr lang="fr-FR" b="1" dirty="0">
                <a:latin typeface="Arial"/>
                <a:cs typeface="Arial"/>
              </a:rPr>
              <a:t>: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3D2570-1506-41D3-ADCA-BA2BB6AE3019}"/>
              </a:ext>
            </a:extLst>
          </p:cNvPr>
          <p:cNvSpPr/>
          <p:nvPr/>
        </p:nvSpPr>
        <p:spPr>
          <a:xfrm>
            <a:off x="498983" y="3138832"/>
            <a:ext cx="7920990" cy="884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15900">
              <a:lnSpc>
                <a:spcPct val="150000"/>
              </a:lnSpc>
              <a:spcBef>
                <a:spcPts val="100"/>
              </a:spcBef>
              <a:buSzPct val="45000"/>
              <a:buFont typeface="Calibri"/>
              <a:buChar char="●"/>
              <a:tabLst>
                <a:tab pos="228600" algn="l"/>
              </a:tabLst>
            </a:pPr>
            <a:r>
              <a:rPr lang="fr-FR" b="1" dirty="0">
                <a:latin typeface="Arial"/>
                <a:cs typeface="Arial"/>
              </a:rPr>
              <a:t>Connectée au</a:t>
            </a:r>
            <a:r>
              <a:rPr lang="fr-FR" b="1" spc="-15" dirty="0">
                <a:latin typeface="Arial"/>
                <a:cs typeface="Arial"/>
              </a:rPr>
              <a:t> </a:t>
            </a:r>
            <a:r>
              <a:rPr lang="fr-FR" b="1" dirty="0">
                <a:latin typeface="Arial"/>
                <a:cs typeface="Arial"/>
              </a:rPr>
              <a:t>réseau</a:t>
            </a:r>
            <a:endParaRPr lang="fr-FR" dirty="0">
              <a:latin typeface="Arial"/>
              <a:cs typeface="Arial"/>
            </a:endParaRPr>
          </a:p>
          <a:p>
            <a:pPr marL="228600" marR="5080">
              <a:lnSpc>
                <a:spcPct val="150000"/>
              </a:lnSpc>
              <a:spcBef>
                <a:spcPts val="110"/>
              </a:spcBef>
            </a:pPr>
            <a:r>
              <a:rPr lang="fr-FR" b="1" spc="-5" dirty="0">
                <a:latin typeface="Arial"/>
                <a:cs typeface="Arial"/>
              </a:rPr>
              <a:t>Présenter </a:t>
            </a:r>
            <a:r>
              <a:rPr lang="fr-FR" b="1" dirty="0">
                <a:latin typeface="Arial"/>
                <a:cs typeface="Arial"/>
              </a:rPr>
              <a:t>ses </a:t>
            </a:r>
            <a:r>
              <a:rPr lang="fr-FR" b="1" spc="-5" dirty="0">
                <a:latin typeface="Arial"/>
                <a:cs typeface="Arial"/>
              </a:rPr>
              <a:t>événements </a:t>
            </a:r>
            <a:r>
              <a:rPr lang="fr-FR" b="1" dirty="0">
                <a:latin typeface="Arial"/>
                <a:cs typeface="Arial"/>
              </a:rPr>
              <a:t>et ses </a:t>
            </a:r>
            <a:r>
              <a:rPr lang="fr-FR" b="1" spc="-5" dirty="0">
                <a:latin typeface="Arial"/>
                <a:cs typeface="Arial"/>
              </a:rPr>
              <a:t>manifestations culturels  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704408-A0D1-4502-B749-F940C6143448}"/>
              </a:ext>
            </a:extLst>
          </p:cNvPr>
          <p:cNvSpPr/>
          <p:nvPr/>
        </p:nvSpPr>
        <p:spPr>
          <a:xfrm>
            <a:off x="698500" y="898058"/>
            <a:ext cx="7543800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u="sng" spc="-5" dirty="0">
                <a:solidFill>
                  <a:srgbClr val="C4000A"/>
                </a:solidFill>
              </a:rPr>
              <a:t>Patient </a:t>
            </a:r>
            <a:r>
              <a:rPr lang="fr-FR" sz="2000" b="1" dirty="0">
                <a:solidFill>
                  <a:srgbClr val="C4000A"/>
                </a:solidFill>
              </a:rPr>
              <a:t>: </a:t>
            </a:r>
            <a:r>
              <a:rPr lang="fr-FR" sz="2000" b="1" spc="-5" dirty="0"/>
              <a:t>l’application doit permettre au patient d’être</a:t>
            </a:r>
            <a:r>
              <a:rPr lang="fr-FR" sz="2000" b="1" spc="65" dirty="0"/>
              <a:t> </a:t>
            </a:r>
            <a:r>
              <a:rPr lang="fr-FR" sz="2000" b="1" dirty="0"/>
              <a:t>:</a:t>
            </a:r>
          </a:p>
        </p:txBody>
      </p:sp>
      <p:sp>
        <p:nvSpPr>
          <p:cNvPr id="9" name="object 20">
            <a:extLst>
              <a:ext uri="{FF2B5EF4-FFF2-40B4-BE49-F238E27FC236}">
                <a16:creationId xmlns:a16="http://schemas.microsoft.com/office/drawing/2014/main" id="{FB0CE3C2-FE94-4EE4-96DE-56FD317DA0C7}"/>
              </a:ext>
            </a:extLst>
          </p:cNvPr>
          <p:cNvSpPr txBox="1"/>
          <p:nvPr/>
        </p:nvSpPr>
        <p:spPr>
          <a:xfrm>
            <a:off x="787183" y="4140525"/>
            <a:ext cx="66027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51305" algn="l"/>
              </a:tabLst>
            </a:pPr>
            <a:r>
              <a:rPr sz="2000" b="1" u="heavy" spc="-5" dirty="0">
                <a:solidFill>
                  <a:srgbClr val="C4000A"/>
                </a:solidFill>
                <a:uFill>
                  <a:solidFill>
                    <a:srgbClr val="C4000A"/>
                  </a:solidFill>
                </a:uFill>
                <a:latin typeface="Arial"/>
                <a:cs typeface="Arial"/>
              </a:rPr>
              <a:t>Le</a:t>
            </a:r>
            <a:r>
              <a:rPr sz="2000" b="1" u="heavy" dirty="0">
                <a:solidFill>
                  <a:srgbClr val="C4000A"/>
                </a:solidFill>
                <a:uFill>
                  <a:solidFill>
                    <a:srgbClr val="C4000A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C4000A"/>
                </a:solidFill>
                <a:uFill>
                  <a:solidFill>
                    <a:srgbClr val="C4000A"/>
                  </a:solidFill>
                </a:uFill>
                <a:latin typeface="Arial"/>
                <a:cs typeface="Arial"/>
              </a:rPr>
              <a:t>médecin</a:t>
            </a:r>
            <a:r>
              <a:rPr sz="2000" b="1" spc="-5" dirty="0">
                <a:solidFill>
                  <a:srgbClr val="C4000A"/>
                </a:solidFill>
                <a:latin typeface="Arial"/>
                <a:cs typeface="Arial"/>
              </a:rPr>
              <a:t>	</a:t>
            </a:r>
            <a:r>
              <a:rPr sz="2000" b="1" dirty="0">
                <a:solidFill>
                  <a:srgbClr val="C4000A"/>
                </a:solidFill>
                <a:latin typeface="Arial"/>
                <a:cs typeface="Arial"/>
              </a:rPr>
              <a:t>: </a:t>
            </a:r>
            <a:r>
              <a:rPr sz="2000" b="1" spc="-5" dirty="0">
                <a:latin typeface="Arial"/>
                <a:cs typeface="Arial"/>
              </a:rPr>
              <a:t>l’application doit permettre au médecin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B37279-D133-44EC-8B91-7D46505583EC}"/>
              </a:ext>
            </a:extLst>
          </p:cNvPr>
          <p:cNvSpPr/>
          <p:nvPr/>
        </p:nvSpPr>
        <p:spPr>
          <a:xfrm>
            <a:off x="648010" y="4459562"/>
            <a:ext cx="7566412" cy="1681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15900">
              <a:lnSpc>
                <a:spcPct val="200000"/>
              </a:lnSpc>
              <a:spcBef>
                <a:spcPts val="100"/>
              </a:spcBef>
              <a:buSzPct val="45000"/>
              <a:buFont typeface="Calibri"/>
              <a:buChar char="●"/>
              <a:tabLst>
                <a:tab pos="228600" algn="l"/>
              </a:tabLst>
            </a:pPr>
            <a:r>
              <a:rPr lang="fr-FR" b="1" spc="-5" dirty="0">
                <a:latin typeface="Arial"/>
                <a:cs typeface="Arial"/>
              </a:rPr>
              <a:t>D’être Connectée </a:t>
            </a:r>
            <a:r>
              <a:rPr lang="fr-FR" b="1" dirty="0">
                <a:latin typeface="Arial"/>
                <a:cs typeface="Arial"/>
              </a:rPr>
              <a:t>au</a:t>
            </a:r>
            <a:r>
              <a:rPr lang="fr-FR" b="1" spc="-5" dirty="0">
                <a:latin typeface="Arial"/>
                <a:cs typeface="Arial"/>
              </a:rPr>
              <a:t> </a:t>
            </a:r>
            <a:r>
              <a:rPr lang="fr-FR" b="1" dirty="0">
                <a:latin typeface="Arial"/>
                <a:cs typeface="Arial"/>
              </a:rPr>
              <a:t>réseau</a:t>
            </a:r>
            <a:endParaRPr lang="fr-FR" dirty="0">
              <a:latin typeface="Arial"/>
              <a:cs typeface="Arial"/>
            </a:endParaRPr>
          </a:p>
          <a:p>
            <a:pPr marL="228600" marR="5080">
              <a:lnSpc>
                <a:spcPct val="200000"/>
              </a:lnSpc>
              <a:spcBef>
                <a:spcPts val="114"/>
              </a:spcBef>
            </a:pPr>
            <a:r>
              <a:rPr lang="fr-FR" b="1" spc="-5" dirty="0">
                <a:latin typeface="Arial"/>
                <a:cs typeface="Arial"/>
              </a:rPr>
              <a:t>D’être Notifier </a:t>
            </a:r>
            <a:r>
              <a:rPr lang="fr-FR" b="1" dirty="0">
                <a:latin typeface="Arial"/>
                <a:cs typeface="Arial"/>
              </a:rPr>
              <a:t>par </a:t>
            </a:r>
            <a:r>
              <a:rPr lang="fr-FR" b="1" spc="-5" dirty="0">
                <a:latin typeface="Arial"/>
                <a:cs typeface="Arial"/>
              </a:rPr>
              <a:t>l’état du patient en </a:t>
            </a:r>
            <a:r>
              <a:rPr lang="fr-FR" b="1" dirty="0">
                <a:latin typeface="Arial"/>
                <a:cs typeface="Arial"/>
              </a:rPr>
              <a:t>cas </a:t>
            </a:r>
            <a:r>
              <a:rPr lang="fr-FR" b="1" spc="-5" dirty="0">
                <a:latin typeface="Arial"/>
                <a:cs typeface="Arial"/>
              </a:rPr>
              <a:t>d’urgence.  </a:t>
            </a:r>
            <a:r>
              <a:rPr lang="fr-FR" b="1" dirty="0">
                <a:latin typeface="Arial"/>
                <a:cs typeface="Arial"/>
              </a:rPr>
              <a:t>De </a:t>
            </a:r>
            <a:r>
              <a:rPr lang="fr-FR" b="1" spc="-10" dirty="0">
                <a:latin typeface="Arial"/>
                <a:cs typeface="Arial"/>
              </a:rPr>
              <a:t>suivre </a:t>
            </a:r>
            <a:r>
              <a:rPr lang="fr-FR" b="1" spc="-5" dirty="0">
                <a:latin typeface="Arial"/>
                <a:cs typeface="Arial"/>
              </a:rPr>
              <a:t>l’état </a:t>
            </a:r>
            <a:r>
              <a:rPr lang="fr-FR" b="1" dirty="0">
                <a:latin typeface="Arial"/>
                <a:cs typeface="Arial"/>
              </a:rPr>
              <a:t>du patient par</a:t>
            </a:r>
            <a:r>
              <a:rPr lang="fr-FR" b="1" spc="-25" dirty="0">
                <a:latin typeface="Arial"/>
                <a:cs typeface="Arial"/>
              </a:rPr>
              <a:t> </a:t>
            </a:r>
            <a:r>
              <a:rPr lang="fr-FR" b="1" spc="-5" dirty="0">
                <a:latin typeface="Arial"/>
                <a:cs typeface="Arial"/>
              </a:rPr>
              <a:t>mois.</a:t>
            </a:r>
            <a:endParaRPr lang="fr-FR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1765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8286" y="958850"/>
            <a:ext cx="51282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EXIGENCES </a:t>
            </a:r>
            <a:r>
              <a:rPr spc="-5" dirty="0"/>
              <a:t>NON</a:t>
            </a:r>
            <a:r>
              <a:rPr spc="-35" dirty="0"/>
              <a:t> </a:t>
            </a:r>
            <a:r>
              <a:rPr spc="-10" dirty="0"/>
              <a:t>FONCTIONNELLES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12900" y="1799635"/>
            <a:ext cx="6542357" cy="4264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200000"/>
              </a:lnSpc>
              <a:spcBef>
                <a:spcPts val="100"/>
              </a:spcBef>
            </a:pPr>
            <a:r>
              <a:rPr sz="2000" b="1" spc="-15" dirty="0">
                <a:latin typeface="Arial"/>
                <a:cs typeface="Arial"/>
              </a:rPr>
              <a:t>Taille/masse/forme </a:t>
            </a:r>
            <a:r>
              <a:rPr sz="2000" b="1" dirty="0">
                <a:latin typeface="Arial"/>
                <a:cs typeface="Arial"/>
              </a:rPr>
              <a:t>du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bracelet</a:t>
            </a:r>
            <a:endParaRPr sz="2000" dirty="0">
              <a:latin typeface="Arial"/>
              <a:cs typeface="Arial"/>
            </a:endParaRPr>
          </a:p>
          <a:p>
            <a:pPr marL="12700" marR="2236470">
              <a:lnSpc>
                <a:spcPct val="200000"/>
              </a:lnSpc>
              <a:spcBef>
                <a:spcPts val="114"/>
              </a:spcBef>
            </a:pPr>
            <a:r>
              <a:rPr sz="2000" b="1" spc="-5" dirty="0">
                <a:latin typeface="Arial"/>
                <a:cs typeface="Arial"/>
              </a:rPr>
              <a:t>La facilité d’utilisation du bracelet.  La confidentialité des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données.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200000"/>
              </a:lnSpc>
            </a:pPr>
            <a:r>
              <a:rPr sz="2000" b="1" spc="-10" dirty="0">
                <a:latin typeface="Arial"/>
                <a:cs typeface="Arial"/>
              </a:rPr>
              <a:t>Système </a:t>
            </a:r>
            <a:r>
              <a:rPr sz="2000" b="1" spc="-5" dirty="0">
                <a:latin typeface="Arial"/>
                <a:cs typeface="Arial"/>
              </a:rPr>
              <a:t>temps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réel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200000"/>
              </a:lnSpc>
            </a:pPr>
            <a:r>
              <a:rPr sz="2000" b="1" spc="-5" dirty="0">
                <a:latin typeface="Arial"/>
                <a:cs typeface="Arial"/>
              </a:rPr>
              <a:t>Sécurité </a:t>
            </a:r>
            <a:r>
              <a:rPr sz="2000" b="1" dirty="0">
                <a:latin typeface="Arial"/>
                <a:cs typeface="Arial"/>
              </a:rPr>
              <a:t>et </a:t>
            </a:r>
            <a:r>
              <a:rPr sz="2000" b="1" spc="-5" dirty="0">
                <a:latin typeface="Arial"/>
                <a:cs typeface="Arial"/>
              </a:rPr>
              <a:t>fiabilité des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donnés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200000"/>
              </a:lnSpc>
              <a:spcBef>
                <a:spcPts val="114"/>
              </a:spcBef>
            </a:pPr>
            <a:r>
              <a:rPr sz="2000" b="1" spc="-5" dirty="0">
                <a:latin typeface="Arial"/>
                <a:cs typeface="Arial"/>
              </a:rPr>
              <a:t>Facilité </a:t>
            </a:r>
            <a:r>
              <a:rPr sz="2000" b="1" dirty="0">
                <a:latin typeface="Arial"/>
                <a:cs typeface="Arial"/>
              </a:rPr>
              <a:t>de </a:t>
            </a:r>
            <a:r>
              <a:rPr sz="2000" b="1" spc="-5" dirty="0">
                <a:latin typeface="Arial"/>
                <a:cs typeface="Arial"/>
              </a:rPr>
              <a:t>maintenance et d’amélioration du bracelet</a:t>
            </a:r>
            <a:endParaRPr lang="en-GB" sz="2000" b="1" spc="-5" dirty="0">
              <a:latin typeface="Arial"/>
              <a:cs typeface="Arial"/>
            </a:endParaRPr>
          </a:p>
          <a:p>
            <a:pPr marL="12700" marR="5080">
              <a:lnSpc>
                <a:spcPct val="200000"/>
              </a:lnSpc>
              <a:spcBef>
                <a:spcPts val="114"/>
              </a:spcBef>
            </a:pPr>
            <a:r>
              <a:rPr lang="fr-FR" sz="2000" b="1" spc="-5" dirty="0">
                <a:latin typeface="Arial"/>
                <a:cs typeface="Arial"/>
              </a:rPr>
              <a:t>Disponibilité </a:t>
            </a:r>
            <a:r>
              <a:rPr lang="fr-FR" sz="2000" b="1" dirty="0">
                <a:latin typeface="Arial"/>
                <a:cs typeface="Arial"/>
              </a:rPr>
              <a:t>et </a:t>
            </a:r>
            <a:r>
              <a:rPr lang="fr-FR" sz="2000" b="1" spc="-5" dirty="0">
                <a:latin typeface="Arial"/>
                <a:cs typeface="Arial"/>
              </a:rPr>
              <a:t>performance du</a:t>
            </a:r>
            <a:r>
              <a:rPr lang="fr-FR" sz="2000" b="1" spc="-10" dirty="0">
                <a:latin typeface="Arial"/>
                <a:cs typeface="Arial"/>
              </a:rPr>
              <a:t> </a:t>
            </a:r>
            <a:r>
              <a:rPr lang="fr-FR" sz="2000" b="1" spc="-5" dirty="0">
                <a:latin typeface="Arial"/>
                <a:cs typeface="Arial"/>
              </a:rPr>
              <a:t>système.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49A87457-3749-4992-ABA5-96422439306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9</a:t>
            </a:fld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173</TotalTime>
  <Words>1378</Words>
  <Application>Microsoft Office PowerPoint</Application>
  <PresentationFormat>Personnalisé</PresentationFormat>
  <Paragraphs>210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Arial Narrow</vt:lpstr>
      <vt:lpstr>Calibri</vt:lpstr>
      <vt:lpstr>Times New Roman</vt:lpstr>
      <vt:lpstr>Office Theme</vt:lpstr>
      <vt:lpstr>I WATCH</vt:lpstr>
      <vt:lpstr>INTRODUCTION</vt:lpstr>
      <vt:lpstr>CONTEXTE DE LA RÉALISATION</vt:lpstr>
      <vt:lpstr>Présentation PowerPoint</vt:lpstr>
      <vt:lpstr>PARTIES PRENANTES</vt:lpstr>
      <vt:lpstr>MAQUETTE</vt:lpstr>
      <vt:lpstr>EXIGENCES FONCTIONNELLES</vt:lpstr>
      <vt:lpstr>Présentation PowerPoint</vt:lpstr>
      <vt:lpstr>EXIGENCES NON FONCTIONNELLES</vt:lpstr>
      <vt:lpstr>Les contraintes :</vt:lpstr>
      <vt:lpstr>Présentation PowerPoint</vt:lpstr>
      <vt:lpstr>Présentation PowerPoint</vt:lpstr>
      <vt:lpstr>SPRINTS : Table de partition du SPRINT :</vt:lpstr>
      <vt:lpstr>CONNEXION : SPRINT : UTILISATE</vt:lpstr>
      <vt:lpstr>Présentation PowerPoint</vt:lpstr>
      <vt:lpstr>Présentation PowerPoint</vt:lpstr>
      <vt:lpstr>Présentation PowerPoint</vt:lpstr>
      <vt:lpstr>Les chartes graphiques</vt:lpstr>
      <vt:lpstr>Présentation PowerPoint</vt:lpstr>
      <vt:lpstr>Présentation PowerPoint</vt:lpstr>
      <vt:lpstr>Présentation PowerPoint</vt:lpstr>
      <vt:lpstr>Présentation PowerPoint</vt:lpstr>
      <vt:lpstr>Association : SPRINT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TRISOMIE21</dc:title>
  <cp:lastModifiedBy>Ameni Rakkeh</cp:lastModifiedBy>
  <cp:revision>28</cp:revision>
  <dcterms:created xsi:type="dcterms:W3CDTF">2019-12-09T10:15:27Z</dcterms:created>
  <dcterms:modified xsi:type="dcterms:W3CDTF">2021-01-14T12:15:54Z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2019-12-09T00:00:00Z</vt:filetime>
  </property>
  <property fmtid="{D5CDD505-2E9C-101B-9397-08002B2CF9AE}" pid="3" name="Creator">
    <vt:lpwstr>Impress</vt:lpwstr>
  </property>
  <property fmtid="{D5CDD505-2E9C-101B-9397-08002B2CF9AE}" pid="4" name="LastSaved">
    <vt:filetime>2019-12-09T00:00:00Z</vt:filetime>
  </property>
</Properties>
</file>