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65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3BEA-135A-40D9-B6D4-A19C6EAA5187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AD4F-AB65-4857-8630-9A5B6FC120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97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3BEA-135A-40D9-B6D4-A19C6EAA5187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AD4F-AB65-4857-8630-9A5B6FC120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43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3BEA-135A-40D9-B6D4-A19C6EAA5187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AD4F-AB65-4857-8630-9A5B6FC120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234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3BEA-135A-40D9-B6D4-A19C6EAA5187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AD4F-AB65-4857-8630-9A5B6FC12038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6633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3BEA-135A-40D9-B6D4-A19C6EAA5187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AD4F-AB65-4857-8630-9A5B6FC120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157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3BEA-135A-40D9-B6D4-A19C6EAA5187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AD4F-AB65-4857-8630-9A5B6FC120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137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3BEA-135A-40D9-B6D4-A19C6EAA5187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AD4F-AB65-4857-8630-9A5B6FC120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790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3BEA-135A-40D9-B6D4-A19C6EAA5187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AD4F-AB65-4857-8630-9A5B6FC120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528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3BEA-135A-40D9-B6D4-A19C6EAA5187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AD4F-AB65-4857-8630-9A5B6FC120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542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3BEA-135A-40D9-B6D4-A19C6EAA5187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AD4F-AB65-4857-8630-9A5B6FC120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83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3BEA-135A-40D9-B6D4-A19C6EAA5187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AD4F-AB65-4857-8630-9A5B6FC120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032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3BEA-135A-40D9-B6D4-A19C6EAA5187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AD4F-AB65-4857-8630-9A5B6FC120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03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3BEA-135A-40D9-B6D4-A19C6EAA5187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AD4F-AB65-4857-8630-9A5B6FC120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45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3BEA-135A-40D9-B6D4-A19C6EAA5187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AD4F-AB65-4857-8630-9A5B6FC120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41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3BEA-135A-40D9-B6D4-A19C6EAA5187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AD4F-AB65-4857-8630-9A5B6FC120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066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3BEA-135A-40D9-B6D4-A19C6EAA5187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AD4F-AB65-4857-8630-9A5B6FC120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578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3BEA-135A-40D9-B6D4-A19C6EAA5187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AD4F-AB65-4857-8630-9A5B6FC120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97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E3C3BEA-135A-40D9-B6D4-A19C6EAA5187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2FAAD4F-AB65-4857-8630-9A5B6FC120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4810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  <p:sldLayoutId id="2147484032" r:id="rId12"/>
    <p:sldLayoutId id="2147484033" r:id="rId13"/>
    <p:sldLayoutId id="2147484034" r:id="rId14"/>
    <p:sldLayoutId id="2147484035" r:id="rId15"/>
    <p:sldLayoutId id="2147484036" r:id="rId16"/>
    <p:sldLayoutId id="21474840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25F2A5-0FE2-4092-9697-B7C5FB258B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Практическая работа № </a:t>
            </a:r>
            <a:r>
              <a:rPr lang="en-150" dirty="0"/>
              <a:t>8</a:t>
            </a:r>
            <a:r>
              <a:rPr lang="ru-RU" dirty="0"/>
              <a:t>. Биография Йозефа Пилатеса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A06D358-1637-46DB-9ED2-8A674556E2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Моисеенко Павел, студент 3 курса, ИВТ, </a:t>
            </a:r>
            <a:r>
              <a:rPr lang="ru-RU" dirty="0" err="1"/>
              <a:t>ИИТиТО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2239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65AB16-09A7-4195-811C-9E38D01D1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006E78-9DEC-470B-AD45-EC6237E44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Пилатес. — Текст : электронный // Википедия : [сайт]. — URL: https://ru.wikipedia.org/wiki/Пилатес (дата обращения: 11.05.2021).</a:t>
            </a:r>
          </a:p>
          <a:p>
            <a:r>
              <a:rPr lang="ru-RU" dirty="0" err="1"/>
              <a:t>Pilates</a:t>
            </a:r>
            <a:r>
              <a:rPr lang="ru-RU" dirty="0"/>
              <a:t>. — Текст : электронный // Wikipedia : [сайт]. — URL: https://en.wikipedia.org/wiki/Pilates (дата обращения: 11.05.2021).</a:t>
            </a:r>
          </a:p>
          <a:p>
            <a:r>
              <a:rPr lang="en-US" dirty="0"/>
              <a:t>Wounded Warriors – Pilates for Veteran Soldiers. — </a:t>
            </a:r>
            <a:r>
              <a:rPr lang="ru-RU" dirty="0"/>
              <a:t>Текст : электронный // </a:t>
            </a:r>
            <a:r>
              <a:rPr lang="en-US" dirty="0"/>
              <a:t>Pilates Studio of Rye : [</a:t>
            </a:r>
            <a:r>
              <a:rPr lang="ru-RU" dirty="0"/>
              <a:t>сайт]. — </a:t>
            </a:r>
            <a:r>
              <a:rPr lang="en-US" dirty="0"/>
              <a:t>URL: https://pilatesofrye.com/wounded-warriors-pilates-for-veteran-soldiers/ (</a:t>
            </a:r>
            <a:r>
              <a:rPr lang="ru-RU" dirty="0"/>
              <a:t>дата обращения: 11.05.2021).</a:t>
            </a:r>
          </a:p>
          <a:p>
            <a:r>
              <a:rPr lang="en-US" dirty="0"/>
              <a:t>Pilates inventor </a:t>
            </a:r>
            <a:r>
              <a:rPr lang="en-US" dirty="0" err="1"/>
              <a:t>honoured</a:t>
            </a:r>
            <a:r>
              <a:rPr lang="en-US" dirty="0"/>
              <a:t> with giant class at Manx WW1 internment camp. — </a:t>
            </a:r>
            <a:r>
              <a:rPr lang="ru-RU" dirty="0"/>
              <a:t>Текст : электронный // </a:t>
            </a:r>
            <a:r>
              <a:rPr lang="en-US" dirty="0"/>
              <a:t>BBC : [</a:t>
            </a:r>
            <a:r>
              <a:rPr lang="ru-RU" dirty="0"/>
              <a:t>сайт]. — </a:t>
            </a:r>
            <a:r>
              <a:rPr lang="en-US" dirty="0"/>
              <a:t>URL: https://www.bbc.com/news/world-europe-isle-of-man-37287262 (</a:t>
            </a:r>
            <a:r>
              <a:rPr lang="ru-RU" dirty="0"/>
              <a:t>дата обращения: 11.05.2021).</a:t>
            </a:r>
          </a:p>
        </p:txBody>
      </p:sp>
    </p:spTree>
    <p:extLst>
      <p:ext uri="{BB962C8B-B14F-4D97-AF65-F5344CB8AC3E}">
        <p14:creationId xmlns:p14="http://schemas.microsoft.com/office/powerpoint/2010/main" val="2483210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FFFD4F-578A-4D66-853B-E524467F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Оглавление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D4CD78-F7A1-43B7-B8AB-9F4A8B9CF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hlinkClick r:id="rId2" action="ppaction://hlinksldjump"/>
              </a:rPr>
              <a:t>Биография</a:t>
            </a:r>
            <a:endParaRPr lang="ru-RU" dirty="0"/>
          </a:p>
          <a:p>
            <a:r>
              <a:rPr lang="ru-RU" dirty="0">
                <a:hlinkClick r:id="rId3" action="ppaction://hlinksldjump"/>
              </a:rPr>
              <a:t>Заключение</a:t>
            </a:r>
            <a:endParaRPr lang="ru-RU" dirty="0"/>
          </a:p>
          <a:p>
            <a:r>
              <a:rPr lang="ru-RU" dirty="0">
                <a:hlinkClick r:id="rId4" action="ppaction://hlinksldjump"/>
              </a:rPr>
              <a:t>Источники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8364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F53034-D98F-4D51-87EB-FA3AEFDE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Биография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4AD68F-CB4E-472D-88E0-03A51A467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ru-RU" dirty="0"/>
              <a:t>Йозеф </a:t>
            </a:r>
            <a:r>
              <a:rPr lang="ru-RU" dirty="0" err="1"/>
              <a:t>Хубертус</a:t>
            </a:r>
            <a:r>
              <a:rPr lang="ru-RU" dirty="0"/>
              <a:t> Пилатес (9 декабря 1883 г. — 9 октября 1967 г.) — немецкий тренер по физкультуре, которому приписывают изобретение и продвижение метода физической подготовки пилатес.</a:t>
            </a:r>
          </a:p>
          <a:p>
            <a:pPr marL="36900" indent="0">
              <a:buNone/>
            </a:pPr>
            <a:r>
              <a:rPr lang="ru-RU" dirty="0"/>
              <a:t>Йозеф </a:t>
            </a:r>
            <a:r>
              <a:rPr lang="ru-RU" dirty="0" err="1"/>
              <a:t>Хубертус</a:t>
            </a:r>
            <a:r>
              <a:rPr lang="ru-RU" dirty="0"/>
              <a:t> Пилатес родился 9 декабря 1883 года в Менхенгладбахе, Германия. Его отец, Генрих Фридрих Пилатес, родившийся в Греции, был мастером по металлу и увлеченным гимнастом, а его мать, родившаяся в Германии, была домохозяйкой.</a:t>
            </a:r>
          </a:p>
          <a:p>
            <a:pPr marL="36900" indent="0">
              <a:buNone/>
            </a:pPr>
            <a:r>
              <a:rPr lang="ru-RU" dirty="0"/>
              <a:t>Пилатес был болезненным ребенком. Он страдал от астмы, рахита и ревматической лихорадки и посвятил всю свою жизнь улучшению своей физической силы. Отец познакомил его с гимнастикой и бодибилдингом, а также с боевыми искусствами, такими как джиу-джитсу и бокс.</a:t>
            </a:r>
            <a:r>
              <a:rPr lang="en-150" dirty="0"/>
              <a:t> </a:t>
            </a:r>
            <a:r>
              <a:rPr lang="ru-RU" dirty="0"/>
              <a:t>К 14 годам он был в достаточной форме, чтобы позировать для анатомических диаграмм. Пилатес пришел к выводу, что «современный» образ жизни, плохая осанка и неэффективное дыхание лежит в основе плохого здоровья. В конечном итоге он разработал серию упражнений и тренировочных техник, а также спроектировал все оборудование и спецификации, необходимые для правильного обучения его методам</a:t>
            </a:r>
            <a:r>
              <a:rPr lang="en-150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1057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ography of Joseph Pilates, Exercise Pioneer">
            <a:extLst>
              <a:ext uri="{FF2B5EF4-FFF2-40B4-BE49-F238E27FC236}">
                <a16:creationId xmlns:a16="http://schemas.microsoft.com/office/drawing/2014/main" id="{93B3A90F-3399-40B0-BA09-F4A9829315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228" y="510065"/>
            <a:ext cx="7781543" cy="583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762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618DE3D-630C-46BB-9933-17EA989CC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16736"/>
            <a:ext cx="10353762" cy="4474465"/>
          </a:xfrm>
        </p:spPr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ru-RU" dirty="0"/>
              <a:t>Изначально Пилатес был гимнастом и культуристом, но когда он переехал в Англию в 1912 году, он зарабатывал на жизнь профессиональным боксером, артистом цирка и тренером по самообороне в полицейских школах и Скотланд-Ярде.</a:t>
            </a:r>
          </a:p>
          <a:p>
            <a:pPr marL="36900" indent="0">
              <a:buNone/>
            </a:pPr>
            <a:r>
              <a:rPr lang="ru-RU" dirty="0"/>
              <a:t>Во время Первой мировой войны британские власти интернировали Пилатеса вместе с другими немецкими гражданами в замке Ланкастер, где он преподавал борьбу и самооборону, хвастаясь, что его ученики станут сильнее, чем они были до интернирования. Пилатес изучал йогу и движения животных, а также обучал своих сокамерников фитнесу и упражнениям. Позже он сказал, что интуитивные движения кошек, в частности, вдохновили многие аспекты его фитнес-режима. Именно там он начал совершенствовать и обучать своей системе упражнений на коврике с минимальным оборудованием, которая позже стала «</a:t>
            </a:r>
            <a:r>
              <a:rPr lang="ru-RU" dirty="0" err="1"/>
              <a:t>контрологией</a:t>
            </a:r>
            <a:r>
              <a:rPr lang="ru-RU" dirty="0"/>
              <a:t>». Затем его перевели в другой лагерь для интернированных в </a:t>
            </a:r>
            <a:r>
              <a:rPr lang="ru-RU" dirty="0" err="1"/>
              <a:t>Нокало</a:t>
            </a:r>
            <a:r>
              <a:rPr lang="ru-RU" dirty="0"/>
              <a:t> на острове Мэн. Во время этого непроизвольного перерыва он начал интенсивно развивать свою концепцию интегрированной, всеобъемлющей системы физических упражнений, которую он сам назвал «</a:t>
            </a:r>
            <a:r>
              <a:rPr lang="ru-RU" dirty="0" err="1"/>
              <a:t>контрология</a:t>
            </a:r>
            <a:r>
              <a:rPr lang="ru-RU" dirty="0"/>
              <a:t>».</a:t>
            </a:r>
            <a:r>
              <a:rPr lang="en-150" dirty="0"/>
              <a:t> </a:t>
            </a:r>
            <a:r>
              <a:rPr lang="ru-RU" dirty="0"/>
              <a:t>Некоторые из первых методов упражнений пилатеса включали реабилитацию тяжелораненых ветеранов.</a:t>
            </a:r>
          </a:p>
        </p:txBody>
      </p:sp>
    </p:spTree>
    <p:extLst>
      <p:ext uri="{BB962C8B-B14F-4D97-AF65-F5344CB8AC3E}">
        <p14:creationId xmlns:p14="http://schemas.microsoft.com/office/powerpoint/2010/main" val="3198831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CAEA39D-C424-42EA-B04C-C76DD73EF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7007"/>
            <a:ext cx="10353762" cy="4584193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dirty="0"/>
              <a:t>После Первой мировой войны пилатес вернулся в Германию и сотрудничал с важными специалистами в области танцев и физических упражнений, такими как Рудольф </a:t>
            </a:r>
            <a:r>
              <a:rPr lang="ru-RU" dirty="0" err="1"/>
              <a:t>Лабан</a:t>
            </a:r>
            <a:r>
              <a:rPr lang="ru-RU" dirty="0"/>
              <a:t>. В Гамбурге он обучал полицейских.</a:t>
            </a:r>
          </a:p>
          <a:p>
            <a:pPr marL="36900" indent="0">
              <a:buNone/>
            </a:pPr>
            <a:r>
              <a:rPr lang="ru-RU" dirty="0"/>
              <a:t>Примерно в 1925 году пилатес иммигрировал в Соединенные Штаты. На корабле в Америку он встретил свою будущую жену Клару. Пара основала студию в Нью-Йорке и непосредственно преподавала и контролировала своих учеников вплоть до 1960-х годов. «</a:t>
            </a:r>
            <a:r>
              <a:rPr lang="ru-RU" dirty="0" err="1"/>
              <a:t>Контрология</a:t>
            </a:r>
            <a:r>
              <a:rPr lang="ru-RU" dirty="0"/>
              <a:t>», связанная с поощрением использования разума для управления мышцами, </a:t>
            </a:r>
            <a:r>
              <a:rPr lang="ru-RU" dirty="0" err="1"/>
              <a:t>сосредототачивает</a:t>
            </a:r>
            <a:r>
              <a:rPr lang="ru-RU" dirty="0"/>
              <a:t> внимание на основных постуральных мышцах, которые помогают поддерживать равновесие тела и обеспечивают поддержку позвоночника. В частности, упражнения пилатеса учат осознавать дыхание и выравнивание позвоночника, а также укрепляют глубокие мышцы туловища и брюшного пресса</a:t>
            </a:r>
            <a:r>
              <a:rPr lang="en-150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8691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248B2-3793-40E5-A832-55437F5FC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60703"/>
            <a:ext cx="10353762" cy="4730497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ru-RU" dirty="0"/>
              <a:t>Джозеф и Клара Пилатес вскоре приобрели преданных поклонников в местном танцевальном и исполнительном сообществе Нью-Йорка. Известные танцоры, такие как Джордж Баланчин, приехавший в Соединенные Штаты в 1933 году, и Марта Грэм, приехавшая в Нью-Йорк в 1923 году, были преданны пилатесу, и регулярно отправляли своих учеников на занятия пилатесом для обучения и реабилитации. Его режим упражнений развил гибкость, силу и выносливость. Вскоре после того, как стало известно, что балерины посещают тренажерный зал пилатеса на 8-й авеню, светские женщины последовали за ними.</a:t>
            </a:r>
            <a:endParaRPr lang="en-150" dirty="0"/>
          </a:p>
          <a:p>
            <a:pPr marL="36900" indent="0">
              <a:buNone/>
            </a:pPr>
            <a:r>
              <a:rPr lang="ru-RU" dirty="0"/>
              <a:t>Одной из балерин стала Романа </a:t>
            </a:r>
            <a:r>
              <a:rPr lang="ru-RU" dirty="0" err="1"/>
              <a:t>Крыжановская</a:t>
            </a:r>
            <a:r>
              <a:rPr lang="ru-RU" dirty="0"/>
              <a:t>, ставшая протеже по пилатесу. </a:t>
            </a:r>
            <a:r>
              <a:rPr lang="ru-RU" dirty="0" err="1"/>
              <a:t>Крыжановская</a:t>
            </a:r>
            <a:r>
              <a:rPr lang="ru-RU" dirty="0"/>
              <a:t> начала заниматься пилатесом в 16 лет из-за травмы лодыжки. Пилатес сказал о ней: «Она натуральная». </a:t>
            </a:r>
            <a:r>
              <a:rPr lang="ru-RU" dirty="0" err="1"/>
              <a:t>Крыжановская</a:t>
            </a:r>
            <a:r>
              <a:rPr lang="ru-RU" dirty="0"/>
              <a:t> была назначена помощницей и начала обучать пилатесу вместе с Пилатесом и его женой. Ближе к концу жизни Пилатес назначил </a:t>
            </a:r>
            <a:r>
              <a:rPr lang="ru-RU" dirty="0" err="1"/>
              <a:t>Крыжановскую</a:t>
            </a:r>
            <a:r>
              <a:rPr lang="ru-RU" dirty="0"/>
              <a:t> директором студии пилатеса. </a:t>
            </a:r>
            <a:r>
              <a:rPr lang="ru-RU" dirty="0" err="1"/>
              <a:t>Крыжановская</a:t>
            </a:r>
            <a:r>
              <a:rPr lang="ru-RU" dirty="0"/>
              <a:t> с дочерью продолжали управлять оригинальной студией пилатеса. Джей </a:t>
            </a:r>
            <a:r>
              <a:rPr lang="ru-RU" dirty="0" err="1"/>
              <a:t>Граймс</a:t>
            </a:r>
            <a:r>
              <a:rPr lang="ru-RU" dirty="0"/>
              <a:t> считает, что никто не знает работы Джозефа Пилатеса лучше, чем </a:t>
            </a:r>
            <a:r>
              <a:rPr lang="ru-RU" dirty="0" err="1"/>
              <a:t>Крыжановская</a:t>
            </a:r>
            <a:r>
              <a:rPr lang="ru-RU" dirty="0"/>
              <a:t>.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133355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346DD00-2B0C-44F0-BAF0-AC8748863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79577"/>
            <a:ext cx="10353762" cy="4611624"/>
          </a:xfrm>
        </p:spPr>
        <p:txBody>
          <a:bodyPr/>
          <a:lstStyle/>
          <a:p>
            <a:pPr marL="36900" indent="0">
              <a:buNone/>
            </a:pPr>
            <a:r>
              <a:rPr lang="ru-RU" dirty="0"/>
              <a:t>Джозеф Пилатес написал несколько книг, в том числе «Возвращение к жизни через </a:t>
            </a:r>
            <a:r>
              <a:rPr lang="ru-RU" dirty="0" err="1"/>
              <a:t>контрологию</a:t>
            </a:r>
            <a:r>
              <a:rPr lang="ru-RU" dirty="0"/>
              <a:t> и ваше здоровье», и он также был плодовитым изобретателем, за которым значились более 26 патентов.</a:t>
            </a:r>
          </a:p>
          <a:p>
            <a:pPr marL="36900" indent="0">
              <a:buNone/>
            </a:pPr>
            <a:r>
              <a:rPr lang="ru-RU" dirty="0"/>
              <a:t>Пилатес продолжал отстаивать и обучать своему методу йоги даже в преклонном возрасте, когда он был физически неспособен самостоятельно выполнять упражнения.</a:t>
            </a:r>
            <a:endParaRPr lang="en-150" dirty="0"/>
          </a:p>
          <a:p>
            <a:pPr marL="36900" indent="0">
              <a:buNone/>
            </a:pPr>
            <a:r>
              <a:rPr lang="ru-RU" dirty="0"/>
              <a:t>В 1967 году Джозеф Пилатес умер в Нью-Йорке от эмфиземы в возрасте 83 лет.</a:t>
            </a:r>
          </a:p>
        </p:txBody>
      </p:sp>
    </p:spTree>
    <p:extLst>
      <p:ext uri="{BB962C8B-B14F-4D97-AF65-F5344CB8AC3E}">
        <p14:creationId xmlns:p14="http://schemas.microsoft.com/office/powerpoint/2010/main" val="2387224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7A4FF-CE4A-4551-A3E3-072CE506B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AF7688-8781-4BE9-A5BB-849E27E60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ru-RU" dirty="0"/>
              <a:t>Пилатес прожил долгую жизнь. За это время он придумал множество упражнений и методик (</a:t>
            </a:r>
            <a:r>
              <a:rPr lang="ru-RU" dirty="0" err="1"/>
              <a:t>контрология</a:t>
            </a:r>
            <a:r>
              <a:rPr lang="ru-RU" dirty="0"/>
              <a:t>, пилатес и др.). Он развивал направление пилатеса вместе со своей женой и затем с балериной </a:t>
            </a:r>
            <a:r>
              <a:rPr lang="ru-RU" dirty="0" err="1"/>
              <a:t>Крыжановская</a:t>
            </a:r>
            <a:r>
              <a:rPr lang="ru-RU" dirty="0"/>
              <a:t>, и продолжал преподавать его до конца жизни. Он жил в Германии, </a:t>
            </a:r>
            <a:r>
              <a:rPr lang="ru-RU" dirty="0" err="1"/>
              <a:t>Англи</a:t>
            </a:r>
            <a:r>
              <a:rPr lang="ru-RU" dirty="0"/>
              <a:t> и Соединённых Штатах Америки. Но на данный момент нет убедительных доказательств эффективности пилатеса по сравнению с обычными физическими упражнениями.</a:t>
            </a:r>
          </a:p>
        </p:txBody>
      </p:sp>
    </p:spTree>
    <p:extLst>
      <p:ext uri="{BB962C8B-B14F-4D97-AF65-F5344CB8AC3E}">
        <p14:creationId xmlns:p14="http://schemas.microsoft.com/office/powerpoint/2010/main" val="2727628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Сланец</Template>
  <TotalTime>75</TotalTime>
  <Words>969</Words>
  <Application>Microsoft Office PowerPoint</Application>
  <PresentationFormat>Широкоэкранный</PresentationFormat>
  <Paragraphs>26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Calisto MT</vt:lpstr>
      <vt:lpstr>Wingdings 2</vt:lpstr>
      <vt:lpstr>Сланец</vt:lpstr>
      <vt:lpstr>Практическая работа № 8. Биография Йозефа Пилатеса</vt:lpstr>
      <vt:lpstr>Оглавление</vt:lpstr>
      <vt:lpstr>Биография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  <vt:lpstr>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Практическая работа № 8. Биография Йозефа Пилатеса</dc:title>
  <dc:creator>Pavel Moiseenko</dc:creator>
  <cp:lastModifiedBy>Pavel Moiseenko</cp:lastModifiedBy>
  <cp:revision>8</cp:revision>
  <dcterms:created xsi:type="dcterms:W3CDTF">2021-06-12T17:34:57Z</dcterms:created>
  <dcterms:modified xsi:type="dcterms:W3CDTF">2021-06-12T19:32:42Z</dcterms:modified>
</cp:coreProperties>
</file>