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67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E215618-16DF-4E7A-B5E7-EBEFAEE253C3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8426C862-5293-4981-8FC0-E6FC9FD09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21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5618-16DF-4E7A-B5E7-EBEFAEE253C3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C862-5293-4981-8FC0-E6FC9FD09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31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5618-16DF-4E7A-B5E7-EBEFAEE253C3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C862-5293-4981-8FC0-E6FC9FD09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869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5618-16DF-4E7A-B5E7-EBEFAEE253C3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C862-5293-4981-8FC0-E6FC9FD09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09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5618-16DF-4E7A-B5E7-EBEFAEE253C3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C862-5293-4981-8FC0-E6FC9FD09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110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5618-16DF-4E7A-B5E7-EBEFAEE253C3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C862-5293-4981-8FC0-E6FC9FD09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522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5618-16DF-4E7A-B5E7-EBEFAEE253C3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C862-5293-4981-8FC0-E6FC9FD09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756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5618-16DF-4E7A-B5E7-EBEFAEE253C3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C862-5293-4981-8FC0-E6FC9FD09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894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5618-16DF-4E7A-B5E7-EBEFAEE253C3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C862-5293-4981-8FC0-E6FC9FD09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77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5618-16DF-4E7A-B5E7-EBEFAEE253C3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C862-5293-4981-8FC0-E6FC9FD09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65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5618-16DF-4E7A-B5E7-EBEFAEE253C3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C862-5293-4981-8FC0-E6FC9FD09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93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5618-16DF-4E7A-B5E7-EBEFAEE253C3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C862-5293-4981-8FC0-E6FC9FD09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5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5618-16DF-4E7A-B5E7-EBEFAEE253C3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C862-5293-4981-8FC0-E6FC9FD09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93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5618-16DF-4E7A-B5E7-EBEFAEE253C3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C862-5293-4981-8FC0-E6FC9FD09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10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5618-16DF-4E7A-B5E7-EBEFAEE253C3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C862-5293-4981-8FC0-E6FC9FD09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85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5618-16DF-4E7A-B5E7-EBEFAEE253C3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C862-5293-4981-8FC0-E6FC9FD09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75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5618-16DF-4E7A-B5E7-EBEFAEE253C3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6C862-5293-4981-8FC0-E6FC9FD09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3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E215618-16DF-4E7A-B5E7-EBEFAEE253C3}" type="datetimeFigureOut">
              <a:rPr lang="ru-RU" smtClean="0"/>
              <a:t>17.01.2021</a:t>
            </a:fld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426C862-5293-4981-8FC0-E6FC9FD09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34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6;&#1072;&#1079;&#1084;&#1080;&#1085;&#1082;&#1072;" TargetMode="External"/><Relationship Id="rId2" Type="http://schemas.openxmlformats.org/officeDocument/2006/relationships/hyperlink" Target="https://en.wikipedia.org/wiki/Warming_u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hs.uk/live-well/exercise/how-to-warm-up-before-exercisin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2DEDE-6CB6-474B-8BC2-953D19B16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Комплекс упражнений «Разминка»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17AB8B-DFC2-4D49-A4E0-B4891678B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Моисеенко </a:t>
            </a:r>
            <a:r>
              <a:rPr lang="ru-RU" dirty="0" err="1"/>
              <a:t>павел</a:t>
            </a:r>
            <a:r>
              <a:rPr lang="ru-RU" dirty="0"/>
              <a:t>, 3 курс, </a:t>
            </a:r>
            <a:r>
              <a:rPr lang="ru-RU" dirty="0" err="1"/>
              <a:t>ИИТито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334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70AF49F-BF8A-4254-ADEE-6D450EBA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Упражнение 5. Сгибания в коленях: 10 повторений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745329E-533B-48B9-9B74-7214F86B43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Чтобы делать сгибания в коленях, встаньте, ноги на ширине плеч, а руки вытянуты. Опуститесь не более чем на 10 см, согнув колени. Разогни колени и повтори.</a:t>
            </a:r>
          </a:p>
        </p:txBody>
      </p:sp>
      <p:pic>
        <p:nvPicPr>
          <p:cNvPr id="5122" name="Picture 2" descr="Knee bends">
            <a:extLst>
              <a:ext uri="{FF2B5EF4-FFF2-40B4-BE49-F238E27FC236}">
                <a16:creationId xmlns:a16="http://schemas.microsoft.com/office/drawing/2014/main" id="{0C2E00B0-AB84-4E3A-AD75-6EC2A4E5C47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027" y="2438907"/>
            <a:ext cx="2726605" cy="408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546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4B927-C316-4547-9049-79BF0E4D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807D50-5DC9-4A3E-A15F-C74FCE61A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https://en.wikipedia.org/wiki/Warming_up</a:t>
            </a:r>
            <a:endParaRPr lang="ru-RU" sz="2400" dirty="0"/>
          </a:p>
          <a:p>
            <a:r>
              <a:rPr lang="en-US" sz="2400" dirty="0">
                <a:hlinkClick r:id="rId3"/>
              </a:rPr>
              <a:t>https://ru.wikipedia.org/wiki/</a:t>
            </a:r>
            <a:r>
              <a:rPr lang="ru-RU" sz="2400" dirty="0">
                <a:hlinkClick r:id="rId3"/>
              </a:rPr>
              <a:t>Разминка</a:t>
            </a:r>
            <a:endParaRPr lang="ru-RU" sz="2400" dirty="0"/>
          </a:p>
          <a:p>
            <a:r>
              <a:rPr lang="en-US" sz="2400" dirty="0">
                <a:hlinkClick r:id="rId4"/>
              </a:rPr>
              <a:t>https://www.nhs.uk/live-well/exercise/how-to-warm-up-before-exercising/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8948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5E826-03CA-499A-8A64-E0B55C7F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74470-F399-45AF-AB88-B3AA5467B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hlinkClick r:id="rId2" action="ppaction://hlinksldjump"/>
              </a:rPr>
              <a:t>Определение разминки</a:t>
            </a:r>
            <a:endParaRPr lang="ru-RU" sz="2400" dirty="0"/>
          </a:p>
          <a:p>
            <a:r>
              <a:rPr lang="ru-RU" sz="2400" dirty="0">
                <a:hlinkClick r:id="rId3" action="ppaction://hlinksldjump"/>
              </a:rPr>
              <a:t>Влияние на организм</a:t>
            </a:r>
            <a:endParaRPr lang="ru-RU" sz="2400" dirty="0"/>
          </a:p>
          <a:p>
            <a:r>
              <a:rPr lang="ru-RU" sz="2400" dirty="0">
                <a:hlinkClick r:id="rId4" action="ppaction://hlinksldjump"/>
              </a:rPr>
              <a:t>Виды разминки</a:t>
            </a:r>
            <a:endParaRPr lang="ru-RU" sz="2400" dirty="0"/>
          </a:p>
          <a:p>
            <a:r>
              <a:rPr lang="ru-RU" sz="2400" dirty="0">
                <a:hlinkClick r:id="rId5" action="ppaction://hlinksldjump"/>
              </a:rPr>
              <a:t>Упражнения</a:t>
            </a:r>
            <a:endParaRPr lang="ru-RU" sz="2400" dirty="0"/>
          </a:p>
          <a:p>
            <a:r>
              <a:rPr lang="ru-RU" sz="2400" dirty="0">
                <a:hlinkClick r:id="rId6" action="ppaction://hlinksldjump"/>
              </a:rPr>
              <a:t>Источники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7509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7AC67-918A-4C20-9FA6-633B5B09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Определение разминки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335EB7-EC0E-4B6C-BBD1-7C12123E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Разминка — это подготовка к физическим нагрузкам или выступлению путем мягких упражнений или практики, обычно выполняемая перед выступлением или тренировкой. Спортсмены, певцы, актеры и другие разминаются, прежде чем напрячь мышцы.</a:t>
            </a:r>
          </a:p>
        </p:txBody>
      </p:sp>
    </p:spTree>
    <p:extLst>
      <p:ext uri="{BB962C8B-B14F-4D97-AF65-F5344CB8AC3E}">
        <p14:creationId xmlns:p14="http://schemas.microsoft.com/office/powerpoint/2010/main" val="292892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180AF-3F56-4408-A0C0-0A04D6A5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Влияние на организм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1C537B-CB40-4FEA-9757-BDC9F7286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Широко распространено мнение, что разминка подготавливает мышцы к активным действиям и предотвращает мышечные судороги и травмы из-за перенапряжения.</a:t>
            </a:r>
          </a:p>
        </p:txBody>
      </p:sp>
    </p:spTree>
    <p:extLst>
      <p:ext uri="{BB962C8B-B14F-4D97-AF65-F5344CB8AC3E}">
        <p14:creationId xmlns:p14="http://schemas.microsoft.com/office/powerpoint/2010/main" val="205389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2C3DFE-A141-4514-BC1C-2CA1BF8FE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Виды разминки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5A4245-C299-44C2-B8B4-80BEF176C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400" b="1" dirty="0"/>
              <a:t>Динамическая</a:t>
            </a:r>
            <a:r>
              <a:rPr lang="ru-RU" sz="2400" dirty="0"/>
              <a:t> состоит из пампинга — вы принимаете позу и начинаете тянуться до точки, в которой чувствуете мышечное натяжение, затем возвращаете мышцы в исходное положение, то есть в исходную длину. Далее повторяете процедуру. Динамическая растяжка увеличивает силовые показатели перед «взрывной» силовой тренировкой или во время отдыха между подходами.</a:t>
            </a:r>
          </a:p>
          <a:p>
            <a:r>
              <a:rPr lang="ru-RU" sz="2400" b="1" dirty="0"/>
              <a:t>Статическая</a:t>
            </a:r>
            <a:r>
              <a:rPr lang="ru-RU" sz="2400" dirty="0"/>
              <a:t> — растяжка подразумевает растягивание мышцы до точки, в которой вы чувствуете мышечное натяжение, и последующее сохранение данного положения на некоторое время. Такая растяжка безопасней динамической, однако она отрицательно сказывается на силовых показателях и показателях в беге, если ее проводить до тренировки.</a:t>
            </a:r>
          </a:p>
        </p:txBody>
      </p:sp>
    </p:spTree>
    <p:extLst>
      <p:ext uri="{BB962C8B-B14F-4D97-AF65-F5344CB8AC3E}">
        <p14:creationId xmlns:p14="http://schemas.microsoft.com/office/powerpoint/2010/main" val="244477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053BF-FAE2-466A-A144-5B4DAACC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Упражнение 1. Марш на месте: в течение 3 минут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D9AEE7-2271-4E99-88E8-AD92BDE8BA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Начните марш на месте, а затем маршируйте вперед и назад. Поднимайте и опускайте руки вверх и вниз в ритме шагов, сохраняя согнутые локти и мягкие кулаки.</a:t>
            </a:r>
          </a:p>
        </p:txBody>
      </p:sp>
      <p:pic>
        <p:nvPicPr>
          <p:cNvPr id="1026" name="Picture 2" descr="Marching">
            <a:extLst>
              <a:ext uri="{FF2B5EF4-FFF2-40B4-BE49-F238E27FC236}">
                <a16:creationId xmlns:a16="http://schemas.microsoft.com/office/drawing/2014/main" id="{4030C08D-BF09-40FD-BD74-041A4791CE8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340" y="2402331"/>
            <a:ext cx="2801292" cy="420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99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AED641-4082-4AD5-891B-4ABBC834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8903446" cy="728480"/>
          </a:xfrm>
        </p:spPr>
        <p:txBody>
          <a:bodyPr/>
          <a:lstStyle/>
          <a:p>
            <a:r>
              <a:rPr lang="ru-RU" sz="4000" dirty="0"/>
              <a:t>Упражнение 2. Пятка: сделайте 60 перемещений пяток за 60 сек.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57CC07-51C9-4488-B648-0EA19E9E0A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Для выполнения упражнения ставьте чередующиеся пятки вперед, держа переднюю ногу направленной вверх, и наносите удары с каждым касанием пятки. Слегка согните опорную ногу.</a:t>
            </a:r>
          </a:p>
        </p:txBody>
      </p:sp>
      <p:pic>
        <p:nvPicPr>
          <p:cNvPr id="2050" name="Picture 2" descr="Heel digs">
            <a:extLst>
              <a:ext uri="{FF2B5EF4-FFF2-40B4-BE49-F238E27FC236}">
                <a16:creationId xmlns:a16="http://schemas.microsoft.com/office/drawing/2014/main" id="{D450D108-94ED-4110-A8ED-B573B7C480E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356" y="2539491"/>
            <a:ext cx="2673276" cy="400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62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0F974-0FB6-4697-95A0-5B5712D9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Упражнение 3. Подъемы коленей: стремитесь сделать 30 подъемов коленей за 30 сек.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AB0635-9F51-4CFA-9150-2607B7027F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Чтобы сделать подъем коленей, встаньте прямо и поднимите поочередно колени, чтобы коснуться противоположной руки. Держите пресс напряженным, а спину прямой. Слегка согните опорную ногу.</a:t>
            </a:r>
          </a:p>
        </p:txBody>
      </p:sp>
      <p:pic>
        <p:nvPicPr>
          <p:cNvPr id="3074" name="Picture 2" descr="Knee lifts">
            <a:extLst>
              <a:ext uri="{FF2B5EF4-FFF2-40B4-BE49-F238E27FC236}">
                <a16:creationId xmlns:a16="http://schemas.microsoft.com/office/drawing/2014/main" id="{F698A836-146C-438E-94CB-5AC58C8A872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068" y="2512059"/>
            <a:ext cx="2691564" cy="403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13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15C9DC7-6D67-4B33-ACE4-D845AEFE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9223486" cy="728480"/>
          </a:xfrm>
        </p:spPr>
        <p:txBody>
          <a:bodyPr/>
          <a:lstStyle/>
          <a:p>
            <a:r>
              <a:rPr lang="ru-RU" sz="4000" dirty="0"/>
              <a:t>Упражнение 4. Повороты плечами: 2 подхода по 10 повторений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50465CD-6EDA-4CCC-8862-9AD84CA975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Для поворотов плечами продолжайте идти на месте. Прокрутите плечи вперед 5 раз и назад 5 раз. Пусть руки свисают по бокам.</a:t>
            </a:r>
          </a:p>
        </p:txBody>
      </p:sp>
      <p:pic>
        <p:nvPicPr>
          <p:cNvPr id="4098" name="Picture 2" descr="Shoulder rolls">
            <a:extLst>
              <a:ext uri="{FF2B5EF4-FFF2-40B4-BE49-F238E27FC236}">
                <a16:creationId xmlns:a16="http://schemas.microsoft.com/office/drawing/2014/main" id="{EC2486BA-41C2-46D0-A78C-ECB9AE281DD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796" y="2603500"/>
            <a:ext cx="2581836" cy="387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896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288</TotalTime>
  <Words>430</Words>
  <Application>Microsoft Office PowerPoint</Application>
  <PresentationFormat>Широкоэкранный</PresentationFormat>
  <Paragraphs>29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Совет директоров</vt:lpstr>
      <vt:lpstr>Комплекс упражнений «Разминка»</vt:lpstr>
      <vt:lpstr>Оглавление</vt:lpstr>
      <vt:lpstr>Определение разминки</vt:lpstr>
      <vt:lpstr>Влияние на организм</vt:lpstr>
      <vt:lpstr>Виды разминки</vt:lpstr>
      <vt:lpstr>Упражнение 1. Марш на месте: в течение 3 минут</vt:lpstr>
      <vt:lpstr>Упражнение 2. Пятка: сделайте 60 перемещений пяток за 60 сек.</vt:lpstr>
      <vt:lpstr>Упражнение 3. Подъемы коленей: стремитесь сделать 30 подъемов коленей за 30 сек.</vt:lpstr>
      <vt:lpstr>Упражнение 4. Повороты плечами: 2 подхода по 10 повторений</vt:lpstr>
      <vt:lpstr>Упражнение 5. Сгибания в коленях: 10 повторений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Moiseenko</dc:creator>
  <cp:lastModifiedBy>Pavel Moiseenko</cp:lastModifiedBy>
  <cp:revision>5</cp:revision>
  <dcterms:created xsi:type="dcterms:W3CDTF">2021-01-17T20:05:42Z</dcterms:created>
  <dcterms:modified xsi:type="dcterms:W3CDTF">2021-01-18T00:54:32Z</dcterms:modified>
</cp:coreProperties>
</file>