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B78E3-D238-437C-9EE0-612C62061E20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FB684-AB27-4AD9-846B-64A07F188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FB684-AB27-4AD9-846B-64A07F188B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6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5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7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AB9EE35-85D5-4555-8ABF-C389E50B407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DB8B361-BE9F-4882-B820-882F5D95A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BED0C-FB0F-4183-A3F2-819554A6E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Трехмерные графики в </a:t>
            </a:r>
            <a:r>
              <a:rPr lang="en-US" dirty="0"/>
              <a:t>Excel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966DEB-5DEE-482A-9A47-BE40D1F67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7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ED72D6-257B-45F5-A4A3-21948347B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10" y="502299"/>
            <a:ext cx="7567380" cy="5853402"/>
          </a:xfrm>
        </p:spPr>
      </p:pic>
    </p:spTree>
    <p:extLst>
      <p:ext uri="{BB962C8B-B14F-4D97-AF65-F5344CB8AC3E}">
        <p14:creationId xmlns:p14="http://schemas.microsoft.com/office/powerpoint/2010/main" val="159277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B01A6-E628-40E9-AF24-11CA71B73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30" y="424787"/>
            <a:ext cx="3695939" cy="6008426"/>
          </a:xfrm>
        </p:spPr>
      </p:pic>
    </p:spTree>
    <p:extLst>
      <p:ext uri="{BB962C8B-B14F-4D97-AF65-F5344CB8AC3E}">
        <p14:creationId xmlns:p14="http://schemas.microsoft.com/office/powerpoint/2010/main" val="331186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0F1C89-E54A-4C79-92BA-53DF29F96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98" y="482937"/>
            <a:ext cx="4343403" cy="5892125"/>
          </a:xfrm>
        </p:spPr>
      </p:pic>
    </p:spTree>
    <p:extLst>
      <p:ext uri="{BB962C8B-B14F-4D97-AF65-F5344CB8AC3E}">
        <p14:creationId xmlns:p14="http://schemas.microsoft.com/office/powerpoint/2010/main" val="324344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E5B573-D6BD-4F03-AA15-AA290A627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50" y="381000"/>
            <a:ext cx="8679900" cy="6096000"/>
          </a:xfrm>
        </p:spPr>
      </p:pic>
    </p:spTree>
    <p:extLst>
      <p:ext uri="{BB962C8B-B14F-4D97-AF65-F5344CB8AC3E}">
        <p14:creationId xmlns:p14="http://schemas.microsoft.com/office/powerpoint/2010/main" val="218705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29D465-770B-4663-98BA-F55E656F7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" y="489535"/>
            <a:ext cx="10748790" cy="5878930"/>
          </a:xfrm>
        </p:spPr>
      </p:pic>
    </p:spTree>
    <p:extLst>
      <p:ext uri="{BB962C8B-B14F-4D97-AF65-F5344CB8AC3E}">
        <p14:creationId xmlns:p14="http://schemas.microsoft.com/office/powerpoint/2010/main" val="60548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A838B30-ED2C-4B21-9993-56EDAB34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55" y="592931"/>
            <a:ext cx="7619289" cy="5672137"/>
          </a:xfrm>
        </p:spPr>
      </p:pic>
    </p:spTree>
    <p:extLst>
      <p:ext uri="{BB962C8B-B14F-4D97-AF65-F5344CB8AC3E}">
        <p14:creationId xmlns:p14="http://schemas.microsoft.com/office/powerpoint/2010/main" val="371615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88AC48-E9BF-4A64-89B2-46EC0FDC5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90" y="469231"/>
            <a:ext cx="8800620" cy="5919537"/>
          </a:xfrm>
        </p:spPr>
      </p:pic>
    </p:spTree>
    <p:extLst>
      <p:ext uri="{BB962C8B-B14F-4D97-AF65-F5344CB8AC3E}">
        <p14:creationId xmlns:p14="http://schemas.microsoft.com/office/powerpoint/2010/main" val="11000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81F6EA-3DD6-45F6-AF3F-612A6E9F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65" y="403085"/>
            <a:ext cx="3586269" cy="6051830"/>
          </a:xfrm>
        </p:spPr>
      </p:pic>
    </p:spTree>
    <p:extLst>
      <p:ext uri="{BB962C8B-B14F-4D97-AF65-F5344CB8AC3E}">
        <p14:creationId xmlns:p14="http://schemas.microsoft.com/office/powerpoint/2010/main" val="351858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E91CB4-E4BD-4EF4-A2FE-52F5C2FD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00" y="428320"/>
            <a:ext cx="4060800" cy="6001360"/>
          </a:xfrm>
        </p:spPr>
      </p:pic>
    </p:spTree>
    <p:extLst>
      <p:ext uri="{BB962C8B-B14F-4D97-AF65-F5344CB8AC3E}">
        <p14:creationId xmlns:p14="http://schemas.microsoft.com/office/powerpoint/2010/main" val="130221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967BF0-4EE6-40B2-8E4C-15C4C6AC3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40" y="517358"/>
            <a:ext cx="8982320" cy="5823284"/>
          </a:xfrm>
        </p:spPr>
      </p:pic>
    </p:spTree>
    <p:extLst>
      <p:ext uri="{BB962C8B-B14F-4D97-AF65-F5344CB8AC3E}">
        <p14:creationId xmlns:p14="http://schemas.microsoft.com/office/powerpoint/2010/main" val="75653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980F2-7DDB-4498-9560-1421D3F2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8544E-0890-4C39-AE72-655EE7EB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Выбор стиля оформления элемента. Стиль оформления элемента опреде ...">
            <a:extLst>
              <a:ext uri="{FF2B5EF4-FFF2-40B4-BE49-F238E27FC236}">
                <a16:creationId xmlns:a16="http://schemas.microsoft.com/office/drawing/2014/main" id="{83CA78AB-C54F-461E-A5C1-1F8FB7BD1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" t="2033" r="1577" b="1675"/>
          <a:stretch/>
        </p:blipFill>
        <p:spPr bwMode="auto">
          <a:xfrm>
            <a:off x="247026" y="-66636"/>
            <a:ext cx="11697948" cy="699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2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03A07-A450-4C03-B577-FCC5BF7D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939" y="1776663"/>
            <a:ext cx="6142121" cy="3304673"/>
          </a:xfrm>
        </p:spPr>
        <p:txBody>
          <a:bodyPr>
            <a:noAutofit/>
          </a:bodyPr>
          <a:lstStyle/>
          <a:p>
            <a:r>
              <a:rPr lang="ru-RU" sz="9600" dirty="0"/>
              <a:t>Спасибо за внимание!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4173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rosoft Excel — Википедия">
            <a:extLst>
              <a:ext uri="{FF2B5EF4-FFF2-40B4-BE49-F238E27FC236}">
                <a16:creationId xmlns:a16="http://schemas.microsoft.com/office/drawing/2014/main" id="{FF0DBBEF-F46A-42B3-A833-E1B24003D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55" y="269638"/>
            <a:ext cx="6794089" cy="631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9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AFD8E-7227-41B2-A5A3-61390F37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7AC25-B546-4D1D-8990-8EE0A58C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Диаграмма-торнадо в Microsoft Excel">
            <a:extLst>
              <a:ext uri="{FF2B5EF4-FFF2-40B4-BE49-F238E27FC236}">
                <a16:creationId xmlns:a16="http://schemas.microsoft.com/office/drawing/2014/main" id="{6AB09ECC-FE1F-42DE-B422-6AA4BFE5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4" y="162468"/>
            <a:ext cx="11847871" cy="653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1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ВИЗУАЛИЗАЦИЯ ДАННЫХ В MS EXCEL PDF Скачать Бесплатно">
            <a:extLst>
              <a:ext uri="{FF2B5EF4-FFF2-40B4-BE49-F238E27FC236}">
                <a16:creationId xmlns:a16="http://schemas.microsoft.com/office/drawing/2014/main" id="{7EE0AB9F-45B8-49EB-BF0C-D9D1046E8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672" y="233457"/>
            <a:ext cx="8898194" cy="640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37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42006F-0D30-45D6-8DC9-0F52CAB43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17" y="631936"/>
            <a:ext cx="7421166" cy="5594128"/>
          </a:xfrm>
        </p:spPr>
      </p:pic>
    </p:spTree>
    <p:extLst>
      <p:ext uri="{BB962C8B-B14F-4D97-AF65-F5344CB8AC3E}">
        <p14:creationId xmlns:p14="http://schemas.microsoft.com/office/powerpoint/2010/main" val="237156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868E13-008D-4958-9291-538416721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91" y="648703"/>
            <a:ext cx="7394817" cy="5560594"/>
          </a:xfrm>
        </p:spPr>
      </p:pic>
    </p:spTree>
    <p:extLst>
      <p:ext uri="{BB962C8B-B14F-4D97-AF65-F5344CB8AC3E}">
        <p14:creationId xmlns:p14="http://schemas.microsoft.com/office/powerpoint/2010/main" val="293599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50EFD8-0D05-47EB-8E6B-427709B4F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33" y="312683"/>
            <a:ext cx="8693534" cy="6232634"/>
          </a:xfrm>
        </p:spPr>
      </p:pic>
    </p:spTree>
    <p:extLst>
      <p:ext uri="{BB962C8B-B14F-4D97-AF65-F5344CB8AC3E}">
        <p14:creationId xmlns:p14="http://schemas.microsoft.com/office/powerpoint/2010/main" val="29625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E31527-7CAF-4EC9-9011-85A32B30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64" y="517358"/>
            <a:ext cx="9912271" cy="5823283"/>
          </a:xfrm>
        </p:spPr>
      </p:pic>
    </p:spTree>
    <p:extLst>
      <p:ext uri="{BB962C8B-B14F-4D97-AF65-F5344CB8AC3E}">
        <p14:creationId xmlns:p14="http://schemas.microsoft.com/office/powerpoint/2010/main" val="18970096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20</TotalTime>
  <Words>11</Words>
  <Application>Microsoft Office PowerPoint</Application>
  <PresentationFormat>Широкоэкранный</PresentationFormat>
  <Paragraphs>4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Corbel</vt:lpstr>
      <vt:lpstr>Базис</vt:lpstr>
      <vt:lpstr>Трехмерные графики в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Трехмерные графики в Excel</dc:title>
  <dc:creator>Pavel Moiseenko</dc:creator>
  <cp:lastModifiedBy>Pavel Moiseenko</cp:lastModifiedBy>
  <cp:revision>4</cp:revision>
  <dcterms:created xsi:type="dcterms:W3CDTF">2020-06-05T03:20:02Z</dcterms:created>
  <dcterms:modified xsi:type="dcterms:W3CDTF">2020-06-05T03:40:23Z</dcterms:modified>
</cp:coreProperties>
</file>