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75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48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41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83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44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24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96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95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1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7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6A16B43-FB5E-4AE9-B84B-5EA43461A4C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745AE21-8949-403A-9588-C4D0CF947D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36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ercise" TargetMode="External"/><Relationship Id="rId2" Type="http://schemas.openxmlformats.org/officeDocument/2006/relationships/hyperlink" Target="https://ru.wikipedia.org/wiki/&#1060;&#1080;&#1079;&#1080;&#1095;&#1077;&#1089;&#1082;&#1080;&#1077;_&#1091;&#1087;&#1088;&#1072;&#1078;&#1085;&#1077;&#1085;&#1080;&#1103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f.ru/infographic/1205096" TargetMode="External"/><Relationship Id="rId4" Type="http://schemas.openxmlformats.org/officeDocument/2006/relationships/hyperlink" Target="https://novstom21.med.cap.ru/press/2019/10/10/zaryadku-s-palkoj-gimnasticheskoj-provodim-s-celj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99AB-F668-48E1-82C4-EF97A6D5E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Комплекс упражнений с гимнастической палкой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A2F330-B322-4B85-8167-142B363E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Моисеенко Павел, 3 курс, </a:t>
            </a:r>
            <a:r>
              <a:rPr lang="ru-RU" sz="2800" dirty="0" err="1"/>
              <a:t>ИИТиТО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8726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ADA773F-FD39-4608-8A95-329FB8F203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1968" y="1414462"/>
            <a:ext cx="3905250" cy="402907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64B3F2E7-5FB3-4249-899D-F46FBF249D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287" y="1395412"/>
            <a:ext cx="3962400" cy="4067175"/>
          </a:xfrm>
        </p:spPr>
      </p:pic>
    </p:spTree>
    <p:extLst>
      <p:ext uri="{BB962C8B-B14F-4D97-AF65-F5344CB8AC3E}">
        <p14:creationId xmlns:p14="http://schemas.microsoft.com/office/powerpoint/2010/main" val="285432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B7031-0DB1-4571-9336-35DF6E6E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Источники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E8135-67AE-460B-90A2-2C4E080C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https://ru.wikipedia.org/wiki/</a:t>
            </a:r>
            <a:r>
              <a:rPr lang="ru-RU" sz="2800" dirty="0" err="1">
                <a:hlinkClick r:id="rId2"/>
              </a:rPr>
              <a:t>Физические_упражнения</a:t>
            </a:r>
            <a:endParaRPr lang="ru-RU" sz="2800" dirty="0"/>
          </a:p>
          <a:p>
            <a:r>
              <a:rPr lang="en-US" sz="2800" dirty="0">
                <a:hlinkClick r:id="rId3"/>
              </a:rPr>
              <a:t>https://en.wikipedia.org/wiki/Exercise</a:t>
            </a:r>
            <a:endParaRPr lang="ru-RU" sz="2800" dirty="0"/>
          </a:p>
          <a:p>
            <a:r>
              <a:rPr lang="en-US" sz="2800" dirty="0">
                <a:hlinkClick r:id="rId4"/>
              </a:rPr>
              <a:t>https://novstom21.med.cap.ru/press/2019/10/10/zaryadku-s-palkoj-gimnasticheskoj-provodim-s-celjy</a:t>
            </a:r>
            <a:endParaRPr lang="ru-RU" sz="2800" dirty="0"/>
          </a:p>
          <a:p>
            <a:r>
              <a:rPr lang="en-US" sz="2800" dirty="0">
                <a:hlinkClick r:id="rId5"/>
              </a:rPr>
              <a:t>https://aif.ru/infographic/1205096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8749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280CE-5DE9-4938-9DB0-B1376655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E4395-20EB-46A7-A1C9-322ABB01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hlinkClick r:id="rId2" action="ppaction://hlinksldjump"/>
              </a:rPr>
              <a:t>Определение физических упражнений</a:t>
            </a:r>
            <a:endParaRPr lang="ru-RU" sz="2800" dirty="0"/>
          </a:p>
          <a:p>
            <a:r>
              <a:rPr lang="ru-RU" sz="2800" dirty="0">
                <a:hlinkClick r:id="rId3" action="ppaction://hlinksldjump"/>
              </a:rPr>
              <a:t>Классификация</a:t>
            </a:r>
            <a:endParaRPr lang="ru-RU" sz="2800" dirty="0"/>
          </a:p>
          <a:p>
            <a:r>
              <a:rPr lang="ru-RU" sz="2800" dirty="0">
                <a:hlinkClick r:id="rId4" action="ppaction://hlinksldjump"/>
              </a:rPr>
              <a:t>Гимнастическая палка</a:t>
            </a:r>
            <a:endParaRPr lang="ru-RU" sz="2800" dirty="0"/>
          </a:p>
          <a:p>
            <a:r>
              <a:rPr lang="ru-RU" sz="2800" dirty="0">
                <a:hlinkClick r:id="rId5" action="ppaction://hlinksldjump"/>
              </a:rPr>
              <a:t>Упражнения</a:t>
            </a:r>
            <a:endParaRPr lang="ru-RU" sz="2800" dirty="0"/>
          </a:p>
          <a:p>
            <a:r>
              <a:rPr lang="ru-RU" sz="2800" dirty="0">
                <a:hlinkClick r:id="rId6" action="ppaction://hlinksldjump"/>
              </a:rPr>
              <a:t>Источники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53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C0DB2-9B61-422A-B053-23A028D6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Определение физических упражнений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7834A-C4C5-4FAF-AFD4-3D956186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Физические упражнения — элементарные движения, составленные из них двигательные действия и их комплексы, систематизированные в целях физического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30304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DA0DD-EB1F-4842-AC85-542F5A29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Классификация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69B98-1DB5-4487-854B-94ECB539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 dirty="0"/>
              <a:t>Аэробные упражнения — это любая физическая активность, которая задействует большие группы мышц и заставляет организм использовать больше кислорода, чем во время отдыха. Цель аэробных упражнений — увеличить выносливость сердечно-сосудистой системы. Примеры аэробных упражнений включают бег, езду на велосипеде, плавание, быструю ходьбу, скакалку, греблю, походы, танцы, игру в теннис, непрерывные тренировки и бег на длинные дистанции.</a:t>
            </a:r>
          </a:p>
          <a:p>
            <a:r>
              <a:rPr lang="ru-RU" sz="1600" dirty="0"/>
              <a:t>Анаэробные упражнения, которые включают в себя силовые тренировки и тренировки с отягощениями, могут укрепить и увеличить мышечную массу, а также улучшить плотность костей, равновесие и координацию. Примеры силовых упражнений — отжимания, подтягивания, выпады, приседания, жим лежа. Анаэробные упражнения также включают силовые тренировки, функциональные тренировки, эксцентрические тренировки, интервальные тренировки, спринт и высокоинтенсивные интервальные тренировки, которые увеличивают краткосрочную мышечную силу.</a:t>
            </a:r>
          </a:p>
          <a:p>
            <a:r>
              <a:rPr lang="ru-RU" sz="1600" dirty="0"/>
              <a:t>Упражнения на гибкость растягивают и удлиняют мышцы. Такие занятия, как растяжка, помогают улучшить гибкость суставов и сохранить гибкость мышц. Цель состоит в том, чтобы улучшить диапазон движений, что может снизить вероятность травмы.</a:t>
            </a:r>
          </a:p>
        </p:txBody>
      </p:sp>
    </p:spTree>
    <p:extLst>
      <p:ext uri="{BB962C8B-B14F-4D97-AF65-F5344CB8AC3E}">
        <p14:creationId xmlns:p14="http://schemas.microsoft.com/office/powerpoint/2010/main" val="137621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D4E25-7510-445B-A284-323AB9F1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Гимнастическая палка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2DEAA-B48F-4D9A-A722-4198964B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Упражнения с гимнастической палкой — это такие упражнения, которые выполняются с гимнастической палкой. Упражнения с этим снарядом предупреждают появление нарушений позвоночника.</a:t>
            </a:r>
          </a:p>
          <a:p>
            <a:pPr marL="0" indent="0">
              <a:buNone/>
            </a:pPr>
            <a:r>
              <a:rPr lang="ru-RU" sz="2800" dirty="0"/>
              <a:t>Гимнастическая палка способствует развитию подвижности в плечевых суставах, помогает удерживать спину прямой, фиксировать позвоночник, укрепить мышцы живота и поясницы, улучшить кровообращение, сделать тело более подтянутым в области талии, ягодиц и бёдер.</a:t>
            </a:r>
          </a:p>
        </p:txBody>
      </p:sp>
    </p:spTree>
    <p:extLst>
      <p:ext uri="{BB962C8B-B14F-4D97-AF65-F5344CB8AC3E}">
        <p14:creationId xmlns:p14="http://schemas.microsoft.com/office/powerpoint/2010/main" val="222269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6E5E7-1AFF-429C-B28D-AC673050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Упражнения с гимнастической палкой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BD30FF-F699-48F9-9141-4300D8D1A9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4694" y="1828800"/>
            <a:ext cx="3794663" cy="4351338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2D567FAD-E7E8-40DF-82D2-D75D07D6A3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0182" y="1828800"/>
            <a:ext cx="3793474" cy="4351338"/>
          </a:xfrm>
        </p:spPr>
      </p:pic>
    </p:spTree>
    <p:extLst>
      <p:ext uri="{BB962C8B-B14F-4D97-AF65-F5344CB8AC3E}">
        <p14:creationId xmlns:p14="http://schemas.microsoft.com/office/powerpoint/2010/main" val="277219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9F4A77E-CAEF-4AA8-B5C2-9E2E92270D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2195" y="1253331"/>
            <a:ext cx="3817948" cy="4351338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56D99CE4-D210-45A8-84EB-57441525E8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88" y="1253331"/>
            <a:ext cx="3828430" cy="4351338"/>
          </a:xfrm>
        </p:spPr>
      </p:pic>
    </p:spTree>
    <p:extLst>
      <p:ext uri="{BB962C8B-B14F-4D97-AF65-F5344CB8AC3E}">
        <p14:creationId xmlns:p14="http://schemas.microsoft.com/office/powerpoint/2010/main" val="327139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BE5584-8FF4-4E4A-8A28-28E8A5F733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9781" y="1304925"/>
            <a:ext cx="3886200" cy="4248150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47A87613-378B-4E6C-8E4C-46D6D2A2F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4675" y="1309687"/>
            <a:ext cx="3886200" cy="4238625"/>
          </a:xfrm>
        </p:spPr>
      </p:pic>
    </p:spTree>
    <p:extLst>
      <p:ext uri="{BB962C8B-B14F-4D97-AF65-F5344CB8AC3E}">
        <p14:creationId xmlns:p14="http://schemas.microsoft.com/office/powerpoint/2010/main" val="189239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D345C19-F4E0-44FE-820D-AA30540043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5758" y="1253331"/>
            <a:ext cx="3942806" cy="4351338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8C0D6735-7C70-4F28-ABD5-4BF91E091E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142" y="1262062"/>
            <a:ext cx="3933825" cy="4333875"/>
          </a:xfrm>
        </p:spPr>
      </p:pic>
    </p:spTree>
    <p:extLst>
      <p:ext uri="{BB962C8B-B14F-4D97-AF65-F5344CB8AC3E}">
        <p14:creationId xmlns:p14="http://schemas.microsoft.com/office/powerpoint/2010/main" val="404032107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20</TotalTime>
  <Words>345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Вид</vt:lpstr>
      <vt:lpstr>Комплекс упражнений с гимнастической палкой</vt:lpstr>
      <vt:lpstr>Оглавление</vt:lpstr>
      <vt:lpstr>Определение физических упражнений</vt:lpstr>
      <vt:lpstr>Классификация</vt:lpstr>
      <vt:lpstr>Гимнастическая палка</vt:lpstr>
      <vt:lpstr>Упражнения с гимнастической палкой</vt:lpstr>
      <vt:lpstr>Презентация PowerPoint</vt:lpstr>
      <vt:lpstr>Презентация PowerPoint</vt:lpstr>
      <vt:lpstr>Презентация PowerPoint</vt:lpstr>
      <vt:lpstr>Презентация PowerPoint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 упражнений с гимнастической палкой</dc:title>
  <dc:creator>Pavel Moiseenko</dc:creator>
  <cp:lastModifiedBy>Pavel Moiseenko</cp:lastModifiedBy>
  <cp:revision>5</cp:revision>
  <dcterms:created xsi:type="dcterms:W3CDTF">2021-01-18T01:01:48Z</dcterms:created>
  <dcterms:modified xsi:type="dcterms:W3CDTF">2021-01-18T01:22:19Z</dcterms:modified>
</cp:coreProperties>
</file>