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0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7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7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78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3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2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8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3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58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9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7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4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5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3DAF-8185-41EC-92F7-238E72EE4786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FAC4-9FA5-4867-AA48-C85FB7CBE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56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90;&#1088;&#1077;&#1083;&#1100;&#1085;&#1080;&#1082;&#1086;&#1074;&#1072;,_&#1040;&#1083;&#1077;&#1082;&#1089;&#1072;&#1085;&#1076;&#1088;&#1072;_&#1053;&#1080;&#1082;&#1086;&#1083;&#1072;&#1077;&#1074;&#1085;&#1072;" TargetMode="External"/><Relationship Id="rId2" Type="http://schemas.openxmlformats.org/officeDocument/2006/relationships/hyperlink" Target="https://pranabreath.info/wiki/index.php?title=Breathing_gymnastics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yclowiki.org/wiki&#1044;&#1099;&#1093;&#1072;&#1090;&#1077;&#1083;&#1100;&#1085;&#1072;&#1103;_&#1075;&#1080;&#1084;&#1085;&#1072;&#1089;&#1090;&#1080;&#1082;&#1072;_&#1057;&#1090;&#1088;&#1077;&#1083;&#1100;&#1085;&#1080;&#1082;&#1086;&#1074;&#1086;&#1081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4C5AD-6F92-471B-B32A-5779BC0C5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Комплекс дыхательной гимнастики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725673-63F4-430E-A2FF-E934A8E44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3 курс,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29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A00E4-EA34-414A-9F9A-24839FCD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5. Обними плечи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9DE22-A9C9-44E1-BBBC-E064B43C47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Исходное положение: встаньте, руки согнуты в локтях и подняты на уровень плеч. Бросайте руки на встречу друг другу до отказа, как бы обнимая себя за плечи. И одновременно с каждым „объятием“ резко „шмыгайте“ носом. Руки в момент „объятия“ идут параллельно друг другу (а не крест-накрест), ни в коем случае их не менять (при этом </a:t>
            </a:r>
            <a:r>
              <a:rPr lang="ru-RU" dirty="0" err="1"/>
              <a:t>всеравно</a:t>
            </a:r>
            <a:r>
              <a:rPr lang="ru-RU" dirty="0"/>
              <a:t>, какая рука сверху — правая или левая); широко в стороны не разводить и не напрягать. Освоив это упражнение, можно в момент встречного движения рук слегка откидывать голову назад(вдох с потолка). Нормой выполнения упражнения является: 12 раз по 8 вдохов-движений; или 6 раз по 16 вдохов-движений; или 3 раза по 32 вдоха-движения.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735492-63A7-4BEA-8CFF-15458F52C8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36" y="2698313"/>
            <a:ext cx="4392136" cy="35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F8C12-50E4-4622-B7AF-7AD56DE8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C2C3D-1B43-4425-AC17-3BE3C372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https://pranabreath.info/wiki/index.php?title=Breathing_gymnastics/ru</a:t>
            </a:r>
            <a:endParaRPr lang="ru-RU" dirty="0"/>
          </a:p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>
                <a:hlinkClick r:id="rId3"/>
              </a:rPr>
              <a:t>Стрельникова,_</a:t>
            </a:r>
            <a:r>
              <a:rPr lang="ru-RU" dirty="0" err="1">
                <a:hlinkClick r:id="rId3"/>
              </a:rPr>
              <a:t>Александра_Николаевна</a:t>
            </a:r>
            <a:endParaRPr lang="ru-RU" dirty="0"/>
          </a:p>
          <a:p>
            <a:r>
              <a:rPr lang="en-US" dirty="0">
                <a:hlinkClick r:id="rId4"/>
              </a:rPr>
              <a:t>http://cyclowiki.org/wiki</a:t>
            </a:r>
            <a:r>
              <a:rPr lang="ru-RU" dirty="0" err="1">
                <a:hlinkClick r:id="rId4"/>
              </a:rPr>
              <a:t>Дыхательная_гимнастика_Стрельниковой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3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7AD6F-F04F-44E4-B7E6-27B893F5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63461-E4EE-413D-8C3A-0B22A5CB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дыхательной гимнастики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Об авторе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Дыхательная гимнастика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9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E829-CB20-4785-8A79-6F0023A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дыхательной гимнастики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D3103-6F0A-4F24-B13D-877BE271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Дыхательная гимнастика — это упражнения, активно задействующие дыхательную систему, и нацеленные на увеличение выносливости тела, психического состояния и на общее оздоровление.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82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8FF0A-EBEF-4C00-9533-CE176791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авторе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FB20D-DB51-4620-8354-46A17606A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8180216" cy="41462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Первая заявка на получение авторского свидетельства на изобретение «Метод лечения астмы дыхательной гимнастикой» была подана ещё Александрой </a:t>
            </a:r>
            <a:r>
              <a:rPr lang="ru-RU" dirty="0" err="1"/>
              <a:t>Северовной</a:t>
            </a:r>
            <a:r>
              <a:rPr lang="ru-RU" dirty="0"/>
              <a:t> Стрельниковой. Заявка была зарегистрирована бюро изобретений техсовета Наркомздрава СССР 29 апреля 1941 года и направлена на экспертизу, но получению свидетельства помешала Великая Отечественная война.</a:t>
            </a:r>
          </a:p>
          <a:p>
            <a:pPr marL="0" indent="0">
              <a:buNone/>
            </a:pPr>
            <a:r>
              <a:rPr lang="ru-RU" dirty="0"/>
              <a:t>Авторское свидетельство с приоритетом от 14 марта 1972 года получила в конце концов её дочь Александра Николаевна. Изобретение называлось «Способом лечения болезней, связанных с потерей голоса». Первым о дыхательной гимнастике рассказал в 1975 году журнал «Изобретатель и рационализатор», поместивший фотографии Андрея Миронова, выполняющего упражнения. Спустя год там же был опубликован весь комплекс упражнений.</a:t>
            </a:r>
          </a:p>
        </p:txBody>
      </p:sp>
      <p:pic>
        <p:nvPicPr>
          <p:cNvPr id="1026" name="Picture 2" descr="Кадр из фильма «Эта парадоксальная гимнастика…» (1986).">
            <a:extLst>
              <a:ext uri="{FF2B5EF4-FFF2-40B4-BE49-F238E27FC236}">
                <a16:creationId xmlns:a16="http://schemas.microsoft.com/office/drawing/2014/main" id="{B6C5BD73-57B4-4FBE-B1E5-9D45C473BE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69" y="3209833"/>
            <a:ext cx="26098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9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E217B-8491-42DF-BD6B-6081864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Дыхательная гимнастика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A7ABC-F869-469F-9886-CE964A6A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76711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Используется для восстановления у певцов дыхания и голоса. Практика показала, что эта дыхательная гимнастика благотворно воздействует на весь организм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10073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EFFE-36DF-41BC-A6E1-F8198746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1. Ладошки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5B649E-C4B9-41D6-8D5E-B0DB330B9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Исходное положение: встаньте прямо, согните руки в локтях (локти вниз) и „покажите ладони зрителю“ — „поза экстрасенса“. Делайте шумные, короткие, ритмичные вдохи носом и одновременно сжимайте ладони в кулаки (хватательные движения). Нормой выполнения упражнения является 96 вдохов-движений, так называемая «</a:t>
            </a:r>
            <a:r>
              <a:rPr lang="ru-RU" dirty="0" err="1"/>
              <a:t>стрельниковская</a:t>
            </a:r>
            <a:r>
              <a:rPr lang="ru-RU" dirty="0"/>
              <a:t>» сотня, которая разбивается на несколько подходов, между которыми делается небольшая пауза (3-5 секунд).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20706-3A7A-4F0D-927E-8A512E3039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04" y="2805263"/>
            <a:ext cx="4477636" cy="28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6FD0-B752-4488-B930-B2BE4367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2. Погончики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4D18-65EC-4406-B42D-B37FE7280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4982544" cy="3767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Исходное положение: встаньте прямо, кисти рук сожмите в кулаки и прижмите к животу на уровне пояса. В момент вдоха резко толкайте кулаки вниз к полу, как бы отжимаясь от него (плечи напряжены, руки прямые, тянутся к полу). Затем кисти рук возвращаются в исходное положение на уровень пояса. Плечи расслаблены — выдох „ушел“. Выше пояса кисти рук не поднимайте. Нормой выполнения упражнения является: по 4 вдоха-движения — 24 раза; или по 8 вдохов-движений — 12 раз; или по 16 вдохов-движений — 6 раз; или по 32 вдоха-движения — 3 раза.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A3868C-FA73-4C10-8C8B-7110A7598C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32" y="2638843"/>
            <a:ext cx="3669760" cy="33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32F-2A5D-4896-A96A-59526801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3. Насос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5BCCE-FC33-4461-8D14-C2448DBB7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Исходное положение: встаньте прямо, ноги чуть уже ширины плеч, руки вдоль туловища. Сделайте легкий поклон (руками тянуться к полу, но не касаться его) и одновременно — шумный и короткий вдох носом во второй половине поклона. Вдох должен кончиться вместе с поклоном. Слегка приподняться (но не выпрямляться), и снова поклон и короткий, шумный вдох „с пола“. Спина круглая, голова опущена. Нормой выполнения упражнения является: 12 раз по 8 вдохов-поклонов; или 6 раз по 16 вдохов-поклонов; или 3 раза по 32 вдоха-поклона.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74881C-F167-416C-9AA0-3B14C48256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95" y="2574281"/>
            <a:ext cx="5654077" cy="28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33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48DF7-C6AB-4D0B-AB9E-B10DF15D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4. Кошка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FC2C5-525E-4C88-95DD-B0731689E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Исходное положение.: встаньте прямо, ноги чуть уже ширины плеч (ступни ног в упражнении не должны отрываться от пола). Сделайте танцевальное приседание и одновременно поворот туловища в право — резкий, короткий вдох. Затем такое же приседание с поворотом влево и тоже короткий, шумный вдох носом. Вправо — влево, вдох справа — вдох слева. Выдохи происходят между вдохами сами, непроизвольно. Колени слегка сгибайте и выпрямляйте (приседание лёгкое, пружинистое, глубоко не приседать). Руками делайте хватательные движения справа и слева на уровне пояса. Спина абсолютно прямая, поворот — только в талии. За одно занятие рекомендуется сделать 12 раз по 8 или по 6 раз по 16 вдохов-движений.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91DA58-6555-40B3-B5C0-8134BAD48F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16" y="2761202"/>
            <a:ext cx="4636670" cy="2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0521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170</TotalTime>
  <Words>786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Комплекс дыхательной гимнастики</vt:lpstr>
      <vt:lpstr>Оглавление</vt:lpstr>
      <vt:lpstr>Определение дыхательной гимнастики</vt:lpstr>
      <vt:lpstr>Об авторе</vt:lpstr>
      <vt:lpstr>Дыхательная гимнастика</vt:lpstr>
      <vt:lpstr>Упражнение 1. Ладошки</vt:lpstr>
      <vt:lpstr>Упражнение 2. Погончики</vt:lpstr>
      <vt:lpstr>Упражнение 3. Насос</vt:lpstr>
      <vt:lpstr>Упражнение 4. Кошка</vt:lpstr>
      <vt:lpstr>Упражнение 5. Обними плечи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дыхательной гимнастики</dc:title>
  <dc:creator>Pavel Moiseenko</dc:creator>
  <cp:lastModifiedBy>Pavel Moiseenko</cp:lastModifiedBy>
  <cp:revision>4</cp:revision>
  <dcterms:created xsi:type="dcterms:W3CDTF">2021-01-18T20:26:10Z</dcterms:created>
  <dcterms:modified xsi:type="dcterms:W3CDTF">2021-01-18T23:16:33Z</dcterms:modified>
</cp:coreProperties>
</file>