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Moiseenko" initials="PM" lastIdx="1" clrIdx="0">
    <p:extLst>
      <p:ext uri="{19B8F6BF-5375-455C-9EA6-DF929625EA0E}">
        <p15:presenceInfo xmlns:p15="http://schemas.microsoft.com/office/powerpoint/2012/main" userId="cf5e53649e6ac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Среднее время решения проблемы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 офисным приложением, мин.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Август</c:v>
                </c:pt>
                <c:pt idx="1">
                  <c:v>Сентябрь</c:v>
                </c:pt>
                <c:pt idx="2">
                  <c:v>Октябрь</c:v>
                </c:pt>
                <c:pt idx="3">
                  <c:v>Ноябрь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27</c:v>
                </c:pt>
                <c:pt idx="1">
                  <c:v>23</c:v>
                </c:pt>
                <c:pt idx="2">
                  <c:v>21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E-4DEB-AB8A-FC7B746212A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 финансовым приложением, мин.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Август</c:v>
                </c:pt>
                <c:pt idx="1">
                  <c:v>Сентябрь</c:v>
                </c:pt>
                <c:pt idx="2">
                  <c:v>Октябрь</c:v>
                </c:pt>
                <c:pt idx="3">
                  <c:v>Ноябрь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23</c:v>
                </c:pt>
                <c:pt idx="1">
                  <c:v>21</c:v>
                </c:pt>
                <c:pt idx="2">
                  <c:v>18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E-4DEB-AB8A-FC7B746212A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 ОС, мин.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Август</c:v>
                </c:pt>
                <c:pt idx="1">
                  <c:v>Сентябрь</c:v>
                </c:pt>
                <c:pt idx="2">
                  <c:v>Октябрь</c:v>
                </c:pt>
                <c:pt idx="3">
                  <c:v>Ноябрь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25</c:v>
                </c:pt>
                <c:pt idx="1">
                  <c:v>24</c:v>
                </c:pt>
                <c:pt idx="2">
                  <c:v>20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DE-4DEB-AB8A-FC7B746212A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 сайтом, мин.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Август</c:v>
                </c:pt>
                <c:pt idx="1">
                  <c:v>Сентябрь</c:v>
                </c:pt>
                <c:pt idx="2">
                  <c:v>Октябрь</c:v>
                </c:pt>
                <c:pt idx="3">
                  <c:v>Ноябрь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26</c:v>
                </c:pt>
                <c:pt idx="1">
                  <c:v>22</c:v>
                </c:pt>
                <c:pt idx="2">
                  <c:v>19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E-4DEB-AB8A-FC7B74621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8035647"/>
        <c:axId val="1288027327"/>
      </c:barChart>
      <c:catAx>
        <c:axId val="128803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8027327"/>
        <c:crosses val="autoZero"/>
        <c:auto val="1"/>
        <c:lblAlgn val="ctr"/>
        <c:lblOffset val="100"/>
        <c:noMultiLvlLbl val="0"/>
      </c:catAx>
      <c:valAx>
        <c:axId val="128802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8035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2CE3A-01D0-48FE-94E1-76B19E30C4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2B6C72-3F69-42C2-937E-C1F94787B2D1}">
      <dgm:prSet phldrT="[Текст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ru-RU" dirty="0"/>
            <a:t>Поддержка сотрудников компаний</a:t>
          </a:r>
        </a:p>
      </dgm:t>
    </dgm:pt>
    <dgm:pt modelId="{F3BE90F4-DBB0-431D-B3F7-92B320DED599}" type="parTrans" cxnId="{7FF1F47B-93A9-4AB8-98B4-86706819130D}">
      <dgm:prSet/>
      <dgm:spPr/>
      <dgm:t>
        <a:bodyPr/>
        <a:lstStyle/>
        <a:p>
          <a:endParaRPr lang="ru-RU"/>
        </a:p>
      </dgm:t>
    </dgm:pt>
    <dgm:pt modelId="{7F1AC2E8-1E68-484D-8CF3-394664EC2D9A}" type="sibTrans" cxnId="{7FF1F47B-93A9-4AB8-98B4-86706819130D}">
      <dgm:prSet/>
      <dgm:spPr/>
      <dgm:t>
        <a:bodyPr/>
        <a:lstStyle/>
        <a:p>
          <a:endParaRPr lang="ru-RU"/>
        </a:p>
      </dgm:t>
    </dgm:pt>
    <dgm:pt modelId="{AA31ECB8-53AB-49F8-8537-16B137865EAD}">
      <dgm:prSet phldrT="[Текст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ru-RU" dirty="0"/>
            <a:t>Разработка собственных систем поддержки</a:t>
          </a:r>
        </a:p>
      </dgm:t>
    </dgm:pt>
    <dgm:pt modelId="{13A134E9-9813-4A61-9924-2F6DA5883CAA}" type="parTrans" cxnId="{6BFA8F11-0D6C-4DF6-9FBF-287ABD9C8461}">
      <dgm:prSet/>
      <dgm:spPr/>
      <dgm:t>
        <a:bodyPr/>
        <a:lstStyle/>
        <a:p>
          <a:endParaRPr lang="ru-RU"/>
        </a:p>
      </dgm:t>
    </dgm:pt>
    <dgm:pt modelId="{CC2203D2-4688-4593-BE45-582F06F50A97}" type="sibTrans" cxnId="{6BFA8F11-0D6C-4DF6-9FBF-287ABD9C8461}">
      <dgm:prSet/>
      <dgm:spPr/>
      <dgm:t>
        <a:bodyPr/>
        <a:lstStyle/>
        <a:p>
          <a:endParaRPr lang="ru-RU"/>
        </a:p>
      </dgm:t>
    </dgm:pt>
    <dgm:pt modelId="{4E2A36CA-C0AF-404F-9E07-F3330A96CACC}" type="pres">
      <dgm:prSet presAssocID="{6B12CE3A-01D0-48FE-94E1-76B19E30C4CD}" presName="diagram" presStyleCnt="0">
        <dgm:presLayoutVars>
          <dgm:dir/>
          <dgm:resizeHandles val="exact"/>
        </dgm:presLayoutVars>
      </dgm:prSet>
      <dgm:spPr/>
    </dgm:pt>
    <dgm:pt modelId="{5BECC500-9D9B-4645-913D-660272C633BC}" type="pres">
      <dgm:prSet presAssocID="{092B6C72-3F69-42C2-937E-C1F94787B2D1}" presName="node" presStyleLbl="node1" presStyleIdx="0" presStyleCnt="2">
        <dgm:presLayoutVars>
          <dgm:bulletEnabled val="1"/>
        </dgm:presLayoutVars>
      </dgm:prSet>
      <dgm:spPr/>
    </dgm:pt>
    <dgm:pt modelId="{31F9CE7B-1C66-4E6E-B154-0FE7E84AEB30}" type="pres">
      <dgm:prSet presAssocID="{7F1AC2E8-1E68-484D-8CF3-394664EC2D9A}" presName="sibTrans" presStyleCnt="0"/>
      <dgm:spPr/>
    </dgm:pt>
    <dgm:pt modelId="{D3BACDB3-5592-41D1-B2E5-B0B8E2705FB0}" type="pres">
      <dgm:prSet presAssocID="{AA31ECB8-53AB-49F8-8537-16B137865EAD}" presName="node" presStyleLbl="node1" presStyleIdx="1" presStyleCnt="2">
        <dgm:presLayoutVars>
          <dgm:bulletEnabled val="1"/>
        </dgm:presLayoutVars>
      </dgm:prSet>
      <dgm:spPr/>
    </dgm:pt>
  </dgm:ptLst>
  <dgm:cxnLst>
    <dgm:cxn modelId="{0B931F0D-3397-4A66-8ACD-E28019A15676}" type="presOf" srcId="{092B6C72-3F69-42C2-937E-C1F94787B2D1}" destId="{5BECC500-9D9B-4645-913D-660272C633BC}" srcOrd="0" destOrd="0" presId="urn:microsoft.com/office/officeart/2005/8/layout/default"/>
    <dgm:cxn modelId="{6BFA8F11-0D6C-4DF6-9FBF-287ABD9C8461}" srcId="{6B12CE3A-01D0-48FE-94E1-76B19E30C4CD}" destId="{AA31ECB8-53AB-49F8-8537-16B137865EAD}" srcOrd="1" destOrd="0" parTransId="{13A134E9-9813-4A61-9924-2F6DA5883CAA}" sibTransId="{CC2203D2-4688-4593-BE45-582F06F50A97}"/>
    <dgm:cxn modelId="{2050F020-2420-40FF-898C-C41D4B0A49F2}" type="presOf" srcId="{6B12CE3A-01D0-48FE-94E1-76B19E30C4CD}" destId="{4E2A36CA-C0AF-404F-9E07-F3330A96CACC}" srcOrd="0" destOrd="0" presId="urn:microsoft.com/office/officeart/2005/8/layout/default"/>
    <dgm:cxn modelId="{9205A867-3F5B-4133-80B8-44FCAD098493}" type="presOf" srcId="{AA31ECB8-53AB-49F8-8537-16B137865EAD}" destId="{D3BACDB3-5592-41D1-B2E5-B0B8E2705FB0}" srcOrd="0" destOrd="0" presId="urn:microsoft.com/office/officeart/2005/8/layout/default"/>
    <dgm:cxn modelId="{7FF1F47B-93A9-4AB8-98B4-86706819130D}" srcId="{6B12CE3A-01D0-48FE-94E1-76B19E30C4CD}" destId="{092B6C72-3F69-42C2-937E-C1F94787B2D1}" srcOrd="0" destOrd="0" parTransId="{F3BE90F4-DBB0-431D-B3F7-92B320DED599}" sibTransId="{7F1AC2E8-1E68-484D-8CF3-394664EC2D9A}"/>
    <dgm:cxn modelId="{AE37D337-0C31-45C9-9D6E-1CAD2D8A3326}" type="presParOf" srcId="{4E2A36CA-C0AF-404F-9E07-F3330A96CACC}" destId="{5BECC500-9D9B-4645-913D-660272C633BC}" srcOrd="0" destOrd="0" presId="urn:microsoft.com/office/officeart/2005/8/layout/default"/>
    <dgm:cxn modelId="{6F34024F-DAA3-4196-A6B2-06E69281F173}" type="presParOf" srcId="{4E2A36CA-C0AF-404F-9E07-F3330A96CACC}" destId="{31F9CE7B-1C66-4E6E-B154-0FE7E84AEB30}" srcOrd="1" destOrd="0" presId="urn:microsoft.com/office/officeart/2005/8/layout/default"/>
    <dgm:cxn modelId="{99D58837-267C-4610-A96F-20189D1733B2}" type="presParOf" srcId="{4E2A36CA-C0AF-404F-9E07-F3330A96CACC}" destId="{D3BACDB3-5592-41D1-B2E5-B0B8E2705FB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79ED6-B4DE-490B-9C7A-441BBD5CC4ED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ru-RU"/>
        </a:p>
      </dgm:t>
    </dgm:pt>
    <dgm:pt modelId="{544D274A-80A6-4718-9C70-DE21B673C034}">
      <dgm:prSet phldrT="[Текст]" custT="1"/>
      <dgm:spPr/>
      <dgm:t>
        <a:bodyPr/>
        <a:lstStyle/>
        <a:p>
          <a:r>
            <a:rPr lang="ru-RU" sz="1600" dirty="0"/>
            <a:t>Генеральный директор</a:t>
          </a:r>
        </a:p>
      </dgm:t>
    </dgm:pt>
    <dgm:pt modelId="{8C87EAAF-B64D-4DF5-9E2D-B7E459FB497A}" type="parTrans" cxnId="{FC080310-ACAA-4153-B4BD-C88E35F9EA44}">
      <dgm:prSet/>
      <dgm:spPr/>
      <dgm:t>
        <a:bodyPr/>
        <a:lstStyle/>
        <a:p>
          <a:endParaRPr lang="ru-RU" sz="2800"/>
        </a:p>
      </dgm:t>
    </dgm:pt>
    <dgm:pt modelId="{30C0ABC9-C335-4827-BF7A-3FE0646C312D}" type="sibTrans" cxnId="{FC080310-ACAA-4153-B4BD-C88E35F9EA44}">
      <dgm:prSet/>
      <dgm:spPr/>
      <dgm:t>
        <a:bodyPr/>
        <a:lstStyle/>
        <a:p>
          <a:endParaRPr lang="ru-RU" sz="2800"/>
        </a:p>
      </dgm:t>
    </dgm:pt>
    <dgm:pt modelId="{432758DA-67BF-4D3E-8A6B-489E17D28EC5}">
      <dgm:prSet phldrT="[Текст]" custT="1"/>
      <dgm:spPr/>
      <dgm:t>
        <a:bodyPr/>
        <a:lstStyle/>
        <a:p>
          <a:r>
            <a:rPr lang="ru-RU" sz="1600" dirty="0"/>
            <a:t>Отдел сотрудников поддержки</a:t>
          </a:r>
        </a:p>
      </dgm:t>
    </dgm:pt>
    <dgm:pt modelId="{BBB908D7-B9A2-4A65-A8AD-D50EB557D786}" type="parTrans" cxnId="{859A49A2-4DF7-49B6-B52A-5FD4BF5A178F}">
      <dgm:prSet/>
      <dgm:spPr/>
      <dgm:t>
        <a:bodyPr/>
        <a:lstStyle/>
        <a:p>
          <a:endParaRPr lang="ru-RU" sz="2800"/>
        </a:p>
      </dgm:t>
    </dgm:pt>
    <dgm:pt modelId="{60BA1522-A696-4B87-B88E-CC3F6A8316E2}" type="sibTrans" cxnId="{859A49A2-4DF7-49B6-B52A-5FD4BF5A178F}">
      <dgm:prSet/>
      <dgm:spPr/>
      <dgm:t>
        <a:bodyPr/>
        <a:lstStyle/>
        <a:p>
          <a:endParaRPr lang="ru-RU" sz="2800"/>
        </a:p>
      </dgm:t>
    </dgm:pt>
    <dgm:pt modelId="{6176F9B3-2852-426D-AEDF-AE2C5B726F90}">
      <dgm:prSet phldrT="[Текст]" custT="1"/>
      <dgm:spPr/>
      <dgm:t>
        <a:bodyPr/>
        <a:lstStyle/>
        <a:p>
          <a:r>
            <a:rPr lang="ru-RU" sz="1600" dirty="0"/>
            <a:t>Поддержка офисных приложений</a:t>
          </a:r>
        </a:p>
      </dgm:t>
    </dgm:pt>
    <dgm:pt modelId="{2BBB985F-DC89-4DA1-9D5A-99B588532687}" type="parTrans" cxnId="{3E9F06DD-8587-4161-B62D-7B8D4125924D}">
      <dgm:prSet/>
      <dgm:spPr/>
      <dgm:t>
        <a:bodyPr/>
        <a:lstStyle/>
        <a:p>
          <a:endParaRPr lang="ru-RU" sz="2800"/>
        </a:p>
      </dgm:t>
    </dgm:pt>
    <dgm:pt modelId="{CDB914CF-964C-4C4E-B664-F2AABF741F27}" type="sibTrans" cxnId="{3E9F06DD-8587-4161-B62D-7B8D4125924D}">
      <dgm:prSet/>
      <dgm:spPr/>
      <dgm:t>
        <a:bodyPr/>
        <a:lstStyle/>
        <a:p>
          <a:endParaRPr lang="ru-RU" sz="2800"/>
        </a:p>
      </dgm:t>
    </dgm:pt>
    <dgm:pt modelId="{E3070A11-BD87-48EC-9F22-89DB9BA4B914}">
      <dgm:prSet phldrT="[Текст]" custT="1"/>
      <dgm:spPr/>
      <dgm:t>
        <a:bodyPr/>
        <a:lstStyle/>
        <a:p>
          <a:r>
            <a:rPr lang="ru-RU" sz="1600" dirty="0"/>
            <a:t>Поддержка финансовых приложений</a:t>
          </a:r>
        </a:p>
      </dgm:t>
    </dgm:pt>
    <dgm:pt modelId="{ADFC56A0-C451-466C-8611-10FC39CC3547}" type="parTrans" cxnId="{A74FBDDD-4615-4B15-8E5D-3546F47AFDE3}">
      <dgm:prSet/>
      <dgm:spPr/>
      <dgm:t>
        <a:bodyPr/>
        <a:lstStyle/>
        <a:p>
          <a:endParaRPr lang="ru-RU" sz="2800"/>
        </a:p>
      </dgm:t>
    </dgm:pt>
    <dgm:pt modelId="{16C8866E-9574-4C7B-BD91-9DF9E2F11BA8}" type="sibTrans" cxnId="{A74FBDDD-4615-4B15-8E5D-3546F47AFDE3}">
      <dgm:prSet/>
      <dgm:spPr/>
      <dgm:t>
        <a:bodyPr/>
        <a:lstStyle/>
        <a:p>
          <a:endParaRPr lang="ru-RU" sz="2800"/>
        </a:p>
      </dgm:t>
    </dgm:pt>
    <dgm:pt modelId="{F69FFC09-85BF-4DEB-B7B2-390357142F9C}">
      <dgm:prSet phldrT="[Текст]" custT="1"/>
      <dgm:spPr/>
      <dgm:t>
        <a:bodyPr/>
        <a:lstStyle/>
        <a:p>
          <a:r>
            <a:rPr lang="ru-RU" sz="1600" dirty="0"/>
            <a:t>Менеджер по продажам</a:t>
          </a:r>
        </a:p>
      </dgm:t>
    </dgm:pt>
    <dgm:pt modelId="{7F7DD677-7E1D-4B04-A1F7-ED41D9CE0579}" type="parTrans" cxnId="{8F70FDB9-8773-41E0-9B0B-78499D004B74}">
      <dgm:prSet/>
      <dgm:spPr/>
      <dgm:t>
        <a:bodyPr/>
        <a:lstStyle/>
        <a:p>
          <a:endParaRPr lang="ru-RU" sz="2800"/>
        </a:p>
      </dgm:t>
    </dgm:pt>
    <dgm:pt modelId="{F7DB1558-4119-4FC5-B5ED-2C792AFCFAEF}" type="sibTrans" cxnId="{8F70FDB9-8773-41E0-9B0B-78499D004B74}">
      <dgm:prSet/>
      <dgm:spPr/>
      <dgm:t>
        <a:bodyPr/>
        <a:lstStyle/>
        <a:p>
          <a:endParaRPr lang="ru-RU" sz="2800"/>
        </a:p>
      </dgm:t>
    </dgm:pt>
    <dgm:pt modelId="{CE57A71B-B4F2-4018-9090-1DA3ABF99ED3}">
      <dgm:prSet phldrT="[Текст]" custT="1"/>
      <dgm:spPr/>
      <dgm:t>
        <a:bodyPr/>
        <a:lstStyle/>
        <a:p>
          <a:r>
            <a:rPr lang="ru-RU" sz="1600" dirty="0"/>
            <a:t>Финансовый отдел</a:t>
          </a:r>
        </a:p>
      </dgm:t>
    </dgm:pt>
    <dgm:pt modelId="{1CBAF336-6D17-420B-A69F-D4AEC28D0C37}" type="parTrans" cxnId="{7BD5318D-1B56-4404-9499-AE1C5E56F32C}">
      <dgm:prSet/>
      <dgm:spPr/>
      <dgm:t>
        <a:bodyPr/>
        <a:lstStyle/>
        <a:p>
          <a:endParaRPr lang="ru-RU" sz="2800"/>
        </a:p>
      </dgm:t>
    </dgm:pt>
    <dgm:pt modelId="{8EFED471-5D78-4C71-9F4D-92B998A4B1D0}" type="sibTrans" cxnId="{7BD5318D-1B56-4404-9499-AE1C5E56F32C}">
      <dgm:prSet/>
      <dgm:spPr/>
      <dgm:t>
        <a:bodyPr/>
        <a:lstStyle/>
        <a:p>
          <a:endParaRPr lang="ru-RU" sz="2800"/>
        </a:p>
      </dgm:t>
    </dgm:pt>
    <dgm:pt modelId="{FC453412-EFF9-4F9E-8C53-C96B80973113}">
      <dgm:prSet phldrT="[Текст]" custT="1"/>
      <dgm:spPr/>
      <dgm:t>
        <a:bodyPr/>
        <a:lstStyle/>
        <a:p>
          <a:r>
            <a:rPr lang="en-US" sz="1600" dirty="0"/>
            <a:t>HR-</a:t>
          </a:r>
          <a:r>
            <a:rPr lang="ru-RU" sz="1600" dirty="0"/>
            <a:t>отдел</a:t>
          </a:r>
        </a:p>
      </dgm:t>
    </dgm:pt>
    <dgm:pt modelId="{0ACD44E8-26E9-459F-86EE-B1D11554FD45}" type="parTrans" cxnId="{4FE8B8A3-CA7D-4C19-AFD6-3C7E5A2FCED9}">
      <dgm:prSet/>
      <dgm:spPr/>
      <dgm:t>
        <a:bodyPr/>
        <a:lstStyle/>
        <a:p>
          <a:endParaRPr lang="ru-RU" sz="2800"/>
        </a:p>
      </dgm:t>
    </dgm:pt>
    <dgm:pt modelId="{A099C0D6-D49B-48C5-A58B-BFA929159F57}" type="sibTrans" cxnId="{4FE8B8A3-CA7D-4C19-AFD6-3C7E5A2FCED9}">
      <dgm:prSet/>
      <dgm:spPr/>
      <dgm:t>
        <a:bodyPr/>
        <a:lstStyle/>
        <a:p>
          <a:endParaRPr lang="ru-RU" sz="2800"/>
        </a:p>
      </dgm:t>
    </dgm:pt>
    <dgm:pt modelId="{22668EA6-DB03-42FA-91B1-B53D9E550095}">
      <dgm:prSet phldrT="[Текст]" custT="1"/>
      <dgm:spPr/>
      <dgm:t>
        <a:bodyPr/>
        <a:lstStyle/>
        <a:p>
          <a:r>
            <a:rPr lang="ru-RU" sz="1600" dirty="0"/>
            <a:t>Маркетолог</a:t>
          </a:r>
        </a:p>
      </dgm:t>
    </dgm:pt>
    <dgm:pt modelId="{AD02AF20-50A3-4554-8D08-0986437925E3}" type="parTrans" cxnId="{3BC35F2E-4CDC-472B-806E-06871F74037E}">
      <dgm:prSet/>
      <dgm:spPr/>
      <dgm:t>
        <a:bodyPr/>
        <a:lstStyle/>
        <a:p>
          <a:endParaRPr lang="ru-RU" sz="2800"/>
        </a:p>
      </dgm:t>
    </dgm:pt>
    <dgm:pt modelId="{877AE9EE-9CD0-4B62-B427-1B3CAF572F21}" type="sibTrans" cxnId="{3BC35F2E-4CDC-472B-806E-06871F74037E}">
      <dgm:prSet/>
      <dgm:spPr/>
      <dgm:t>
        <a:bodyPr/>
        <a:lstStyle/>
        <a:p>
          <a:endParaRPr lang="ru-RU" sz="2800"/>
        </a:p>
      </dgm:t>
    </dgm:pt>
    <dgm:pt modelId="{BFDDB6DC-8C97-4769-9510-C096E8204C1B}">
      <dgm:prSet phldrT="[Текст]" custT="1"/>
      <dgm:spPr/>
      <dgm:t>
        <a:bodyPr/>
        <a:lstStyle/>
        <a:p>
          <a:r>
            <a:rPr lang="ru-RU" sz="1600" dirty="0"/>
            <a:t>Маркетинговый отдел</a:t>
          </a:r>
        </a:p>
      </dgm:t>
    </dgm:pt>
    <dgm:pt modelId="{7D76E389-CC6F-4220-A03B-94AD51FE1DA9}" type="parTrans" cxnId="{09C87904-E361-44D9-ABCD-E24717F1FBFD}">
      <dgm:prSet/>
      <dgm:spPr/>
      <dgm:t>
        <a:bodyPr/>
        <a:lstStyle/>
        <a:p>
          <a:endParaRPr lang="ru-RU" sz="2800"/>
        </a:p>
      </dgm:t>
    </dgm:pt>
    <dgm:pt modelId="{31EEF898-36F0-468B-963C-2E0BB031DB6E}" type="sibTrans" cxnId="{09C87904-E361-44D9-ABCD-E24717F1FBFD}">
      <dgm:prSet/>
      <dgm:spPr/>
      <dgm:t>
        <a:bodyPr/>
        <a:lstStyle/>
        <a:p>
          <a:endParaRPr lang="ru-RU" sz="2800"/>
        </a:p>
      </dgm:t>
    </dgm:pt>
    <dgm:pt modelId="{4A874B24-F97A-4B2E-9A84-5770F35E6625}">
      <dgm:prSet phldrT="[Текст]" custT="1"/>
      <dgm:spPr/>
      <dgm:t>
        <a:bodyPr/>
        <a:lstStyle/>
        <a:p>
          <a:r>
            <a:rPr lang="ru-RU" sz="1600" dirty="0"/>
            <a:t>Бухгалтер</a:t>
          </a:r>
        </a:p>
      </dgm:t>
    </dgm:pt>
    <dgm:pt modelId="{36ED5FCB-0C4A-458C-BA6C-644E44E60A3C}" type="parTrans" cxnId="{4072F31F-23E8-4BC1-9F18-9ECB040CA48C}">
      <dgm:prSet/>
      <dgm:spPr/>
      <dgm:t>
        <a:bodyPr/>
        <a:lstStyle/>
        <a:p>
          <a:endParaRPr lang="ru-RU" sz="2800"/>
        </a:p>
      </dgm:t>
    </dgm:pt>
    <dgm:pt modelId="{9737BB76-5A2D-4A15-8D4B-996BE1FECF3F}" type="sibTrans" cxnId="{4072F31F-23E8-4BC1-9F18-9ECB040CA48C}">
      <dgm:prSet/>
      <dgm:spPr/>
      <dgm:t>
        <a:bodyPr/>
        <a:lstStyle/>
        <a:p>
          <a:endParaRPr lang="ru-RU" sz="2800"/>
        </a:p>
      </dgm:t>
    </dgm:pt>
    <dgm:pt modelId="{AEFD4704-2A6B-482A-9505-A0342DE89526}">
      <dgm:prSet phldrT="[Текст]" custT="1"/>
      <dgm:spPr/>
      <dgm:t>
        <a:bodyPr/>
        <a:lstStyle/>
        <a:p>
          <a:r>
            <a:rPr lang="ru-RU" sz="1600" dirty="0"/>
            <a:t>Отдел разработчиков</a:t>
          </a:r>
        </a:p>
      </dgm:t>
    </dgm:pt>
    <dgm:pt modelId="{975A4C09-ED31-4A67-BD62-EDD59C1AB101}" type="parTrans" cxnId="{113F93EC-3AA2-42E4-A472-963268B1BBD6}">
      <dgm:prSet/>
      <dgm:spPr/>
      <dgm:t>
        <a:bodyPr/>
        <a:lstStyle/>
        <a:p>
          <a:endParaRPr lang="ru-RU" sz="2800"/>
        </a:p>
      </dgm:t>
    </dgm:pt>
    <dgm:pt modelId="{194CA8F9-A932-42A3-AC4D-11FE8E6CA622}" type="sibTrans" cxnId="{113F93EC-3AA2-42E4-A472-963268B1BBD6}">
      <dgm:prSet/>
      <dgm:spPr/>
      <dgm:t>
        <a:bodyPr/>
        <a:lstStyle/>
        <a:p>
          <a:endParaRPr lang="ru-RU" sz="2800"/>
        </a:p>
      </dgm:t>
    </dgm:pt>
    <dgm:pt modelId="{F8829541-9807-46AB-BA73-DCAC138B569F}">
      <dgm:prSet phldrT="[Текст]" custT="1"/>
      <dgm:spPr/>
      <dgm:t>
        <a:bodyPr/>
        <a:lstStyle/>
        <a:p>
          <a:r>
            <a:rPr lang="ru-RU" sz="1600" dirty="0"/>
            <a:t>Разработчик сайта</a:t>
          </a:r>
        </a:p>
      </dgm:t>
    </dgm:pt>
    <dgm:pt modelId="{6921D385-6A10-4CA4-9C74-A03D93ECAD96}" type="parTrans" cxnId="{57012808-FFE4-488E-8A9F-E39267A3B58B}">
      <dgm:prSet/>
      <dgm:spPr/>
      <dgm:t>
        <a:bodyPr/>
        <a:lstStyle/>
        <a:p>
          <a:endParaRPr lang="ru-RU" sz="2800"/>
        </a:p>
      </dgm:t>
    </dgm:pt>
    <dgm:pt modelId="{A1758BAE-1320-42D1-976D-BA8633272121}" type="sibTrans" cxnId="{57012808-FFE4-488E-8A9F-E39267A3B58B}">
      <dgm:prSet/>
      <dgm:spPr/>
      <dgm:t>
        <a:bodyPr/>
        <a:lstStyle/>
        <a:p>
          <a:endParaRPr lang="ru-RU" sz="2800"/>
        </a:p>
      </dgm:t>
    </dgm:pt>
    <dgm:pt modelId="{525A4324-E7CC-4DE5-B7ED-812AB6A5C2A0}">
      <dgm:prSet phldrT="[Текст]" custT="1"/>
      <dgm:spPr/>
      <dgm:t>
        <a:bodyPr/>
        <a:lstStyle/>
        <a:p>
          <a:r>
            <a:rPr lang="ru-RU" sz="1600" dirty="0"/>
            <a:t>Разработчик систем поддержки</a:t>
          </a:r>
        </a:p>
      </dgm:t>
    </dgm:pt>
    <dgm:pt modelId="{02501E71-A3E3-482A-A314-2018269CE88F}" type="parTrans" cxnId="{75E71F11-B041-4CC0-901A-70392BDA5C45}">
      <dgm:prSet/>
      <dgm:spPr/>
      <dgm:t>
        <a:bodyPr/>
        <a:lstStyle/>
        <a:p>
          <a:endParaRPr lang="ru-RU" sz="2800"/>
        </a:p>
      </dgm:t>
    </dgm:pt>
    <dgm:pt modelId="{4D950F58-E969-4028-9A76-ED7C0843ECFE}" type="sibTrans" cxnId="{75E71F11-B041-4CC0-901A-70392BDA5C45}">
      <dgm:prSet/>
      <dgm:spPr/>
      <dgm:t>
        <a:bodyPr/>
        <a:lstStyle/>
        <a:p>
          <a:endParaRPr lang="ru-RU" sz="2800"/>
        </a:p>
      </dgm:t>
    </dgm:pt>
    <dgm:pt modelId="{514E05C7-F927-4C52-BC26-21A8801E4951}">
      <dgm:prSet phldrT="[Текст]" custT="1"/>
      <dgm:spPr/>
      <dgm:t>
        <a:bodyPr/>
        <a:lstStyle/>
        <a:p>
          <a:r>
            <a:rPr lang="ru-RU" sz="1600" dirty="0"/>
            <a:t>Администрирование ОС</a:t>
          </a:r>
        </a:p>
      </dgm:t>
    </dgm:pt>
    <dgm:pt modelId="{5E807CD4-816C-4291-BE6B-F75D08130262}" type="parTrans" cxnId="{9D690E2D-6944-475D-A845-D73793E45A46}">
      <dgm:prSet/>
      <dgm:spPr/>
      <dgm:t>
        <a:bodyPr/>
        <a:lstStyle/>
        <a:p>
          <a:endParaRPr lang="ru-RU" sz="2800"/>
        </a:p>
      </dgm:t>
    </dgm:pt>
    <dgm:pt modelId="{A6403EFE-F3D9-465C-8B96-C7332A67D967}" type="sibTrans" cxnId="{9D690E2D-6944-475D-A845-D73793E45A46}">
      <dgm:prSet/>
      <dgm:spPr/>
      <dgm:t>
        <a:bodyPr/>
        <a:lstStyle/>
        <a:p>
          <a:endParaRPr lang="ru-RU" sz="2800"/>
        </a:p>
      </dgm:t>
    </dgm:pt>
    <dgm:pt modelId="{4340825E-2458-4D8E-8DA2-326012EB29B2}">
      <dgm:prSet phldrT="[Текст]" custT="1"/>
      <dgm:spPr/>
      <dgm:t>
        <a:bodyPr/>
        <a:lstStyle/>
        <a:p>
          <a:r>
            <a:rPr lang="ru-RU" sz="1600" dirty="0"/>
            <a:t>Поддержка работы сайта</a:t>
          </a:r>
        </a:p>
      </dgm:t>
    </dgm:pt>
    <dgm:pt modelId="{E4391FF9-2C25-4A23-9909-0679DF1FE610}" type="parTrans" cxnId="{46E9C79F-2D1D-41FA-B67D-3D53CDD740AB}">
      <dgm:prSet/>
      <dgm:spPr/>
      <dgm:t>
        <a:bodyPr/>
        <a:lstStyle/>
        <a:p>
          <a:endParaRPr lang="ru-RU" sz="2800"/>
        </a:p>
      </dgm:t>
    </dgm:pt>
    <dgm:pt modelId="{DC313244-2375-4199-AD76-70BE6909EAE9}" type="sibTrans" cxnId="{46E9C79F-2D1D-41FA-B67D-3D53CDD740AB}">
      <dgm:prSet/>
      <dgm:spPr/>
      <dgm:t>
        <a:bodyPr/>
        <a:lstStyle/>
        <a:p>
          <a:endParaRPr lang="ru-RU" sz="2800"/>
        </a:p>
      </dgm:t>
    </dgm:pt>
    <dgm:pt modelId="{966D8CAE-7320-4445-9AEC-158938BBADAB}">
      <dgm:prSet phldrT="[Текст]" custT="1"/>
      <dgm:spPr/>
      <dgm:t>
        <a:bodyPr/>
        <a:lstStyle/>
        <a:p>
          <a:r>
            <a:rPr lang="ru-RU" sz="1600" dirty="0"/>
            <a:t>Тестировщик</a:t>
          </a:r>
        </a:p>
      </dgm:t>
    </dgm:pt>
    <dgm:pt modelId="{1E3C74E9-7D60-4AEB-B3B6-525E5F620ED3}" type="parTrans" cxnId="{6043B84F-F558-41FD-A2F5-9601D1919F96}">
      <dgm:prSet/>
      <dgm:spPr/>
      <dgm:t>
        <a:bodyPr/>
        <a:lstStyle/>
        <a:p>
          <a:endParaRPr lang="ru-RU"/>
        </a:p>
      </dgm:t>
    </dgm:pt>
    <dgm:pt modelId="{9B21F616-7A88-4A4D-91A7-90B6D5F55383}" type="sibTrans" cxnId="{6043B84F-F558-41FD-A2F5-9601D1919F96}">
      <dgm:prSet/>
      <dgm:spPr/>
      <dgm:t>
        <a:bodyPr/>
        <a:lstStyle/>
        <a:p>
          <a:endParaRPr lang="ru-RU"/>
        </a:p>
      </dgm:t>
    </dgm:pt>
    <dgm:pt modelId="{EFFDE566-9CC6-4262-A55F-A3AA5CEC4E4C}" type="pres">
      <dgm:prSet presAssocID="{9D779ED6-B4DE-490B-9C7A-441BBD5CC4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1F6606-AFE3-448E-BC0B-9D29DC0668D9}" type="pres">
      <dgm:prSet presAssocID="{544D274A-80A6-4718-9C70-DE21B673C034}" presName="hierRoot1" presStyleCnt="0">
        <dgm:presLayoutVars>
          <dgm:hierBranch val="init"/>
        </dgm:presLayoutVars>
      </dgm:prSet>
      <dgm:spPr/>
    </dgm:pt>
    <dgm:pt modelId="{BE2F3F13-8B45-4568-9506-632608A9CAEB}" type="pres">
      <dgm:prSet presAssocID="{544D274A-80A6-4718-9C70-DE21B673C034}" presName="rootComposite1" presStyleCnt="0"/>
      <dgm:spPr/>
    </dgm:pt>
    <dgm:pt modelId="{750ADB64-EB99-4713-B55B-7D70C865E740}" type="pres">
      <dgm:prSet presAssocID="{544D274A-80A6-4718-9C70-DE21B673C034}" presName="rootText1" presStyleLbl="node0" presStyleIdx="0" presStyleCnt="1">
        <dgm:presLayoutVars>
          <dgm:chPref val="3"/>
        </dgm:presLayoutVars>
      </dgm:prSet>
      <dgm:spPr/>
    </dgm:pt>
    <dgm:pt modelId="{3E9BF462-FEA5-4198-80A0-9CD4F59BF1CD}" type="pres">
      <dgm:prSet presAssocID="{544D274A-80A6-4718-9C70-DE21B673C034}" presName="rootConnector1" presStyleLbl="node1" presStyleIdx="0" presStyleCnt="0"/>
      <dgm:spPr/>
    </dgm:pt>
    <dgm:pt modelId="{AA00B784-FE39-41A2-97A6-BFA65335FAB8}" type="pres">
      <dgm:prSet presAssocID="{544D274A-80A6-4718-9C70-DE21B673C034}" presName="hierChild2" presStyleCnt="0"/>
      <dgm:spPr/>
    </dgm:pt>
    <dgm:pt modelId="{C27FA78D-657C-44B2-8A20-E6B0FF755683}" type="pres">
      <dgm:prSet presAssocID="{BBB908D7-B9A2-4A65-A8AD-D50EB557D786}" presName="Name37" presStyleLbl="parChTrans1D2" presStyleIdx="0" presStyleCnt="5"/>
      <dgm:spPr/>
    </dgm:pt>
    <dgm:pt modelId="{6C94A082-A0F0-4BED-BE1C-393B747CF8B4}" type="pres">
      <dgm:prSet presAssocID="{432758DA-67BF-4D3E-8A6B-489E17D28EC5}" presName="hierRoot2" presStyleCnt="0">
        <dgm:presLayoutVars>
          <dgm:hierBranch val="init"/>
        </dgm:presLayoutVars>
      </dgm:prSet>
      <dgm:spPr/>
    </dgm:pt>
    <dgm:pt modelId="{36F0560F-94F1-4158-B193-FB84146BC255}" type="pres">
      <dgm:prSet presAssocID="{432758DA-67BF-4D3E-8A6B-489E17D28EC5}" presName="rootComposite" presStyleCnt="0"/>
      <dgm:spPr/>
    </dgm:pt>
    <dgm:pt modelId="{3F646D4B-4D23-48E8-87E8-BAE8D3659911}" type="pres">
      <dgm:prSet presAssocID="{432758DA-67BF-4D3E-8A6B-489E17D28EC5}" presName="rootText" presStyleLbl="node2" presStyleIdx="0" presStyleCnt="5">
        <dgm:presLayoutVars>
          <dgm:chPref val="3"/>
        </dgm:presLayoutVars>
      </dgm:prSet>
      <dgm:spPr/>
    </dgm:pt>
    <dgm:pt modelId="{BC707E23-086F-4D42-950E-61F79D9DA886}" type="pres">
      <dgm:prSet presAssocID="{432758DA-67BF-4D3E-8A6B-489E17D28EC5}" presName="rootConnector" presStyleLbl="node2" presStyleIdx="0" presStyleCnt="5"/>
      <dgm:spPr/>
    </dgm:pt>
    <dgm:pt modelId="{4FCB0BA9-9D5D-4DAE-80DB-E234C584A148}" type="pres">
      <dgm:prSet presAssocID="{432758DA-67BF-4D3E-8A6B-489E17D28EC5}" presName="hierChild4" presStyleCnt="0"/>
      <dgm:spPr/>
    </dgm:pt>
    <dgm:pt modelId="{47FC150F-F19E-415D-B983-FAE6DC970814}" type="pres">
      <dgm:prSet presAssocID="{2BBB985F-DC89-4DA1-9D5A-99B588532687}" presName="Name37" presStyleLbl="parChTrans1D3" presStyleIdx="0" presStyleCnt="10"/>
      <dgm:spPr/>
    </dgm:pt>
    <dgm:pt modelId="{CDDA98DA-F33C-498F-AA93-FD9FBD21817B}" type="pres">
      <dgm:prSet presAssocID="{6176F9B3-2852-426D-AEDF-AE2C5B726F90}" presName="hierRoot2" presStyleCnt="0">
        <dgm:presLayoutVars>
          <dgm:hierBranch val="init"/>
        </dgm:presLayoutVars>
      </dgm:prSet>
      <dgm:spPr/>
    </dgm:pt>
    <dgm:pt modelId="{F7A90F3C-19ED-4631-8C77-155B7D26CA45}" type="pres">
      <dgm:prSet presAssocID="{6176F9B3-2852-426D-AEDF-AE2C5B726F90}" presName="rootComposite" presStyleCnt="0"/>
      <dgm:spPr/>
    </dgm:pt>
    <dgm:pt modelId="{E79575D1-B2DF-4709-B722-183BCC963EEF}" type="pres">
      <dgm:prSet presAssocID="{6176F9B3-2852-426D-AEDF-AE2C5B726F90}" presName="rootText" presStyleLbl="node3" presStyleIdx="0" presStyleCnt="10">
        <dgm:presLayoutVars>
          <dgm:chPref val="3"/>
        </dgm:presLayoutVars>
      </dgm:prSet>
      <dgm:spPr/>
    </dgm:pt>
    <dgm:pt modelId="{5AD279BE-C817-4D28-8882-AC80EE033738}" type="pres">
      <dgm:prSet presAssocID="{6176F9B3-2852-426D-AEDF-AE2C5B726F90}" presName="rootConnector" presStyleLbl="node3" presStyleIdx="0" presStyleCnt="10"/>
      <dgm:spPr/>
    </dgm:pt>
    <dgm:pt modelId="{4A55B312-7A3E-4489-AEEA-56A31271C81B}" type="pres">
      <dgm:prSet presAssocID="{6176F9B3-2852-426D-AEDF-AE2C5B726F90}" presName="hierChild4" presStyleCnt="0"/>
      <dgm:spPr/>
    </dgm:pt>
    <dgm:pt modelId="{DE4A0463-25F2-4E11-8074-EE6661EEE2EE}" type="pres">
      <dgm:prSet presAssocID="{6176F9B3-2852-426D-AEDF-AE2C5B726F90}" presName="hierChild5" presStyleCnt="0"/>
      <dgm:spPr/>
    </dgm:pt>
    <dgm:pt modelId="{FA5964CA-969B-47B0-9A0D-6134039D4705}" type="pres">
      <dgm:prSet presAssocID="{ADFC56A0-C451-466C-8611-10FC39CC3547}" presName="Name37" presStyleLbl="parChTrans1D3" presStyleIdx="1" presStyleCnt="10"/>
      <dgm:spPr/>
    </dgm:pt>
    <dgm:pt modelId="{E826AB05-1358-425A-B5A6-BB9992DDFE25}" type="pres">
      <dgm:prSet presAssocID="{E3070A11-BD87-48EC-9F22-89DB9BA4B914}" presName="hierRoot2" presStyleCnt="0">
        <dgm:presLayoutVars>
          <dgm:hierBranch val="init"/>
        </dgm:presLayoutVars>
      </dgm:prSet>
      <dgm:spPr/>
    </dgm:pt>
    <dgm:pt modelId="{69F5C1F8-263E-4928-9168-FB8942540860}" type="pres">
      <dgm:prSet presAssocID="{E3070A11-BD87-48EC-9F22-89DB9BA4B914}" presName="rootComposite" presStyleCnt="0"/>
      <dgm:spPr/>
    </dgm:pt>
    <dgm:pt modelId="{FB9E38BA-576A-4699-8B75-7B163B46710C}" type="pres">
      <dgm:prSet presAssocID="{E3070A11-BD87-48EC-9F22-89DB9BA4B914}" presName="rootText" presStyleLbl="node3" presStyleIdx="1" presStyleCnt="10">
        <dgm:presLayoutVars>
          <dgm:chPref val="3"/>
        </dgm:presLayoutVars>
      </dgm:prSet>
      <dgm:spPr/>
    </dgm:pt>
    <dgm:pt modelId="{1429CC4A-3C56-4364-B2C1-B78F647ED80D}" type="pres">
      <dgm:prSet presAssocID="{E3070A11-BD87-48EC-9F22-89DB9BA4B914}" presName="rootConnector" presStyleLbl="node3" presStyleIdx="1" presStyleCnt="10"/>
      <dgm:spPr/>
    </dgm:pt>
    <dgm:pt modelId="{2C58BE42-0E0C-4E05-9B37-5EF579C54E77}" type="pres">
      <dgm:prSet presAssocID="{E3070A11-BD87-48EC-9F22-89DB9BA4B914}" presName="hierChild4" presStyleCnt="0"/>
      <dgm:spPr/>
    </dgm:pt>
    <dgm:pt modelId="{F088E52A-F42E-44F8-BCAF-8FF7D209A9A6}" type="pres">
      <dgm:prSet presAssocID="{E3070A11-BD87-48EC-9F22-89DB9BA4B914}" presName="hierChild5" presStyleCnt="0"/>
      <dgm:spPr/>
    </dgm:pt>
    <dgm:pt modelId="{73085530-9655-4834-8123-DC2CBEDFBBBD}" type="pres">
      <dgm:prSet presAssocID="{5E807CD4-816C-4291-BE6B-F75D08130262}" presName="Name37" presStyleLbl="parChTrans1D3" presStyleIdx="2" presStyleCnt="10"/>
      <dgm:spPr/>
    </dgm:pt>
    <dgm:pt modelId="{4DC3E5CA-F4D6-4916-96B2-9F4F4CE5C361}" type="pres">
      <dgm:prSet presAssocID="{514E05C7-F927-4C52-BC26-21A8801E4951}" presName="hierRoot2" presStyleCnt="0">
        <dgm:presLayoutVars>
          <dgm:hierBranch val="init"/>
        </dgm:presLayoutVars>
      </dgm:prSet>
      <dgm:spPr/>
    </dgm:pt>
    <dgm:pt modelId="{13064230-7C54-4E73-A281-7C1C463DEF03}" type="pres">
      <dgm:prSet presAssocID="{514E05C7-F927-4C52-BC26-21A8801E4951}" presName="rootComposite" presStyleCnt="0"/>
      <dgm:spPr/>
    </dgm:pt>
    <dgm:pt modelId="{49C91795-17B9-48C3-9A9F-25D10BFD3788}" type="pres">
      <dgm:prSet presAssocID="{514E05C7-F927-4C52-BC26-21A8801E4951}" presName="rootText" presStyleLbl="node3" presStyleIdx="2" presStyleCnt="10">
        <dgm:presLayoutVars>
          <dgm:chPref val="3"/>
        </dgm:presLayoutVars>
      </dgm:prSet>
      <dgm:spPr/>
    </dgm:pt>
    <dgm:pt modelId="{502F49B4-9CE0-4B91-B34F-805851E7EA94}" type="pres">
      <dgm:prSet presAssocID="{514E05C7-F927-4C52-BC26-21A8801E4951}" presName="rootConnector" presStyleLbl="node3" presStyleIdx="2" presStyleCnt="10"/>
      <dgm:spPr/>
    </dgm:pt>
    <dgm:pt modelId="{E1B0F0A2-BF55-4A28-B796-93E9422D700F}" type="pres">
      <dgm:prSet presAssocID="{514E05C7-F927-4C52-BC26-21A8801E4951}" presName="hierChild4" presStyleCnt="0"/>
      <dgm:spPr/>
    </dgm:pt>
    <dgm:pt modelId="{34880365-E764-4879-AE48-A8E04AB66251}" type="pres">
      <dgm:prSet presAssocID="{514E05C7-F927-4C52-BC26-21A8801E4951}" presName="hierChild5" presStyleCnt="0"/>
      <dgm:spPr/>
    </dgm:pt>
    <dgm:pt modelId="{63C9E916-B5C8-4E8B-9B80-33C22ADA97B4}" type="pres">
      <dgm:prSet presAssocID="{E4391FF9-2C25-4A23-9909-0679DF1FE610}" presName="Name37" presStyleLbl="parChTrans1D3" presStyleIdx="3" presStyleCnt="10"/>
      <dgm:spPr/>
    </dgm:pt>
    <dgm:pt modelId="{F3073101-42D4-4DCD-A3AB-7F6EE7CF95F2}" type="pres">
      <dgm:prSet presAssocID="{4340825E-2458-4D8E-8DA2-326012EB29B2}" presName="hierRoot2" presStyleCnt="0">
        <dgm:presLayoutVars>
          <dgm:hierBranch val="init"/>
        </dgm:presLayoutVars>
      </dgm:prSet>
      <dgm:spPr/>
    </dgm:pt>
    <dgm:pt modelId="{FAB68FEF-1E83-43D0-8A05-F6362180D980}" type="pres">
      <dgm:prSet presAssocID="{4340825E-2458-4D8E-8DA2-326012EB29B2}" presName="rootComposite" presStyleCnt="0"/>
      <dgm:spPr/>
    </dgm:pt>
    <dgm:pt modelId="{B61253F6-46DB-4944-B23B-4BC39AD0D236}" type="pres">
      <dgm:prSet presAssocID="{4340825E-2458-4D8E-8DA2-326012EB29B2}" presName="rootText" presStyleLbl="node3" presStyleIdx="3" presStyleCnt="10">
        <dgm:presLayoutVars>
          <dgm:chPref val="3"/>
        </dgm:presLayoutVars>
      </dgm:prSet>
      <dgm:spPr/>
    </dgm:pt>
    <dgm:pt modelId="{EA3CE7BD-1A66-44D7-8BA0-81606A396A40}" type="pres">
      <dgm:prSet presAssocID="{4340825E-2458-4D8E-8DA2-326012EB29B2}" presName="rootConnector" presStyleLbl="node3" presStyleIdx="3" presStyleCnt="10"/>
      <dgm:spPr/>
    </dgm:pt>
    <dgm:pt modelId="{E55EE996-B09E-4FBF-BF4B-403D1098BA77}" type="pres">
      <dgm:prSet presAssocID="{4340825E-2458-4D8E-8DA2-326012EB29B2}" presName="hierChild4" presStyleCnt="0"/>
      <dgm:spPr/>
    </dgm:pt>
    <dgm:pt modelId="{00C5042A-2C99-496C-916A-7B83B0B0A35A}" type="pres">
      <dgm:prSet presAssocID="{4340825E-2458-4D8E-8DA2-326012EB29B2}" presName="hierChild5" presStyleCnt="0"/>
      <dgm:spPr/>
    </dgm:pt>
    <dgm:pt modelId="{3B61C982-704D-4BF2-A83B-CC7002328302}" type="pres">
      <dgm:prSet presAssocID="{432758DA-67BF-4D3E-8A6B-489E17D28EC5}" presName="hierChild5" presStyleCnt="0"/>
      <dgm:spPr/>
    </dgm:pt>
    <dgm:pt modelId="{13FC7869-1FE0-48BB-9CCF-717DEC7C06AE}" type="pres">
      <dgm:prSet presAssocID="{975A4C09-ED31-4A67-BD62-EDD59C1AB101}" presName="Name37" presStyleLbl="parChTrans1D2" presStyleIdx="1" presStyleCnt="5"/>
      <dgm:spPr/>
    </dgm:pt>
    <dgm:pt modelId="{B5BE48A2-954E-48B7-8DAD-398DA5A136B6}" type="pres">
      <dgm:prSet presAssocID="{AEFD4704-2A6B-482A-9505-A0342DE89526}" presName="hierRoot2" presStyleCnt="0">
        <dgm:presLayoutVars>
          <dgm:hierBranch val="init"/>
        </dgm:presLayoutVars>
      </dgm:prSet>
      <dgm:spPr/>
    </dgm:pt>
    <dgm:pt modelId="{4A5AE317-9845-4C45-9861-39C4DF1707C0}" type="pres">
      <dgm:prSet presAssocID="{AEFD4704-2A6B-482A-9505-A0342DE89526}" presName="rootComposite" presStyleCnt="0"/>
      <dgm:spPr/>
    </dgm:pt>
    <dgm:pt modelId="{353C0087-DDC2-4515-A1EC-DF0238FC4067}" type="pres">
      <dgm:prSet presAssocID="{AEFD4704-2A6B-482A-9505-A0342DE89526}" presName="rootText" presStyleLbl="node2" presStyleIdx="1" presStyleCnt="5">
        <dgm:presLayoutVars>
          <dgm:chPref val="3"/>
        </dgm:presLayoutVars>
      </dgm:prSet>
      <dgm:spPr/>
    </dgm:pt>
    <dgm:pt modelId="{6E8ED391-0029-4E68-9ABF-0A9620B6B1DA}" type="pres">
      <dgm:prSet presAssocID="{AEFD4704-2A6B-482A-9505-A0342DE89526}" presName="rootConnector" presStyleLbl="node2" presStyleIdx="1" presStyleCnt="5"/>
      <dgm:spPr/>
    </dgm:pt>
    <dgm:pt modelId="{428622E5-CA1F-4ACB-B120-AC7F0137C7A4}" type="pres">
      <dgm:prSet presAssocID="{AEFD4704-2A6B-482A-9505-A0342DE89526}" presName="hierChild4" presStyleCnt="0"/>
      <dgm:spPr/>
    </dgm:pt>
    <dgm:pt modelId="{0F1D2B96-4285-450E-8557-31C3BA97A511}" type="pres">
      <dgm:prSet presAssocID="{6921D385-6A10-4CA4-9C74-A03D93ECAD96}" presName="Name37" presStyleLbl="parChTrans1D3" presStyleIdx="4" presStyleCnt="10"/>
      <dgm:spPr/>
    </dgm:pt>
    <dgm:pt modelId="{7BFCFD7C-8164-4FF7-8A7F-C2827790683D}" type="pres">
      <dgm:prSet presAssocID="{F8829541-9807-46AB-BA73-DCAC138B569F}" presName="hierRoot2" presStyleCnt="0">
        <dgm:presLayoutVars>
          <dgm:hierBranch val="init"/>
        </dgm:presLayoutVars>
      </dgm:prSet>
      <dgm:spPr/>
    </dgm:pt>
    <dgm:pt modelId="{D4FB12C2-A5FF-4D94-8739-C7114B3D7030}" type="pres">
      <dgm:prSet presAssocID="{F8829541-9807-46AB-BA73-DCAC138B569F}" presName="rootComposite" presStyleCnt="0"/>
      <dgm:spPr/>
    </dgm:pt>
    <dgm:pt modelId="{69FC036B-ADE7-488A-BBF3-D8E6E24C7F11}" type="pres">
      <dgm:prSet presAssocID="{F8829541-9807-46AB-BA73-DCAC138B569F}" presName="rootText" presStyleLbl="node3" presStyleIdx="4" presStyleCnt="10">
        <dgm:presLayoutVars>
          <dgm:chPref val="3"/>
        </dgm:presLayoutVars>
      </dgm:prSet>
      <dgm:spPr/>
    </dgm:pt>
    <dgm:pt modelId="{18FA5B7B-57CE-46B7-A83A-0D8BB75556CE}" type="pres">
      <dgm:prSet presAssocID="{F8829541-9807-46AB-BA73-DCAC138B569F}" presName="rootConnector" presStyleLbl="node3" presStyleIdx="4" presStyleCnt="10"/>
      <dgm:spPr/>
    </dgm:pt>
    <dgm:pt modelId="{8E2C7758-78CA-418E-B07F-B131242B40AD}" type="pres">
      <dgm:prSet presAssocID="{F8829541-9807-46AB-BA73-DCAC138B569F}" presName="hierChild4" presStyleCnt="0"/>
      <dgm:spPr/>
    </dgm:pt>
    <dgm:pt modelId="{3C3432D4-35E7-401B-873E-59B951531AE7}" type="pres">
      <dgm:prSet presAssocID="{F8829541-9807-46AB-BA73-DCAC138B569F}" presName="hierChild5" presStyleCnt="0"/>
      <dgm:spPr/>
    </dgm:pt>
    <dgm:pt modelId="{F31C9A91-AB1A-4361-B29E-135C57F86B7D}" type="pres">
      <dgm:prSet presAssocID="{02501E71-A3E3-482A-A314-2018269CE88F}" presName="Name37" presStyleLbl="parChTrans1D3" presStyleIdx="5" presStyleCnt="10"/>
      <dgm:spPr/>
    </dgm:pt>
    <dgm:pt modelId="{07A6FF6D-F5EC-49A1-9354-2240499272F8}" type="pres">
      <dgm:prSet presAssocID="{525A4324-E7CC-4DE5-B7ED-812AB6A5C2A0}" presName="hierRoot2" presStyleCnt="0">
        <dgm:presLayoutVars>
          <dgm:hierBranch val="init"/>
        </dgm:presLayoutVars>
      </dgm:prSet>
      <dgm:spPr/>
    </dgm:pt>
    <dgm:pt modelId="{0781183B-BBDB-48AE-8E6B-D63BAB1D1F53}" type="pres">
      <dgm:prSet presAssocID="{525A4324-E7CC-4DE5-B7ED-812AB6A5C2A0}" presName="rootComposite" presStyleCnt="0"/>
      <dgm:spPr/>
    </dgm:pt>
    <dgm:pt modelId="{14BC1953-5DD3-4DA7-BC31-BCE82AD52FEC}" type="pres">
      <dgm:prSet presAssocID="{525A4324-E7CC-4DE5-B7ED-812AB6A5C2A0}" presName="rootText" presStyleLbl="node3" presStyleIdx="5" presStyleCnt="10">
        <dgm:presLayoutVars>
          <dgm:chPref val="3"/>
        </dgm:presLayoutVars>
      </dgm:prSet>
      <dgm:spPr/>
    </dgm:pt>
    <dgm:pt modelId="{4E46F950-02DB-4BC2-860F-4690A3B754C9}" type="pres">
      <dgm:prSet presAssocID="{525A4324-E7CC-4DE5-B7ED-812AB6A5C2A0}" presName="rootConnector" presStyleLbl="node3" presStyleIdx="5" presStyleCnt="10"/>
      <dgm:spPr/>
    </dgm:pt>
    <dgm:pt modelId="{0050E392-6E5F-43CE-84EB-7DB9E0818597}" type="pres">
      <dgm:prSet presAssocID="{525A4324-E7CC-4DE5-B7ED-812AB6A5C2A0}" presName="hierChild4" presStyleCnt="0"/>
      <dgm:spPr/>
    </dgm:pt>
    <dgm:pt modelId="{FE81E613-8F19-4F80-A94E-26DA481C15A1}" type="pres">
      <dgm:prSet presAssocID="{525A4324-E7CC-4DE5-B7ED-812AB6A5C2A0}" presName="hierChild5" presStyleCnt="0"/>
      <dgm:spPr/>
    </dgm:pt>
    <dgm:pt modelId="{DA8C0BEF-4F41-4BAB-B159-302FD20D24D4}" type="pres">
      <dgm:prSet presAssocID="{1E3C74E9-7D60-4AEB-B3B6-525E5F620ED3}" presName="Name37" presStyleLbl="parChTrans1D3" presStyleIdx="6" presStyleCnt="10"/>
      <dgm:spPr/>
    </dgm:pt>
    <dgm:pt modelId="{3EBC24A5-6656-457D-AAE4-6948C1E027A9}" type="pres">
      <dgm:prSet presAssocID="{966D8CAE-7320-4445-9AEC-158938BBADAB}" presName="hierRoot2" presStyleCnt="0">
        <dgm:presLayoutVars>
          <dgm:hierBranch val="init"/>
        </dgm:presLayoutVars>
      </dgm:prSet>
      <dgm:spPr/>
    </dgm:pt>
    <dgm:pt modelId="{A6AF67E9-AAFA-4A4E-9803-A24D209E74B5}" type="pres">
      <dgm:prSet presAssocID="{966D8CAE-7320-4445-9AEC-158938BBADAB}" presName="rootComposite" presStyleCnt="0"/>
      <dgm:spPr/>
    </dgm:pt>
    <dgm:pt modelId="{9E87A797-09EC-4D76-9A2E-70EA33931F05}" type="pres">
      <dgm:prSet presAssocID="{966D8CAE-7320-4445-9AEC-158938BBADAB}" presName="rootText" presStyleLbl="node3" presStyleIdx="6" presStyleCnt="10">
        <dgm:presLayoutVars>
          <dgm:chPref val="3"/>
        </dgm:presLayoutVars>
      </dgm:prSet>
      <dgm:spPr/>
    </dgm:pt>
    <dgm:pt modelId="{EB0E13F4-4176-4515-957E-6828FFF8ABAF}" type="pres">
      <dgm:prSet presAssocID="{966D8CAE-7320-4445-9AEC-158938BBADAB}" presName="rootConnector" presStyleLbl="node3" presStyleIdx="6" presStyleCnt="10"/>
      <dgm:spPr/>
    </dgm:pt>
    <dgm:pt modelId="{32768B48-3D9E-405A-B7CF-0CE88C528637}" type="pres">
      <dgm:prSet presAssocID="{966D8CAE-7320-4445-9AEC-158938BBADAB}" presName="hierChild4" presStyleCnt="0"/>
      <dgm:spPr/>
    </dgm:pt>
    <dgm:pt modelId="{D695E0F4-C2AC-4EB3-929B-D312297C58DF}" type="pres">
      <dgm:prSet presAssocID="{966D8CAE-7320-4445-9AEC-158938BBADAB}" presName="hierChild5" presStyleCnt="0"/>
      <dgm:spPr/>
    </dgm:pt>
    <dgm:pt modelId="{44A63104-1C24-42FA-B0BF-CBE99B0EB0F8}" type="pres">
      <dgm:prSet presAssocID="{AEFD4704-2A6B-482A-9505-A0342DE89526}" presName="hierChild5" presStyleCnt="0"/>
      <dgm:spPr/>
    </dgm:pt>
    <dgm:pt modelId="{A035BA7F-BB8D-43B1-83CE-ADB2F9CC6B99}" type="pres">
      <dgm:prSet presAssocID="{7D76E389-CC6F-4220-A03B-94AD51FE1DA9}" presName="Name37" presStyleLbl="parChTrans1D2" presStyleIdx="2" presStyleCnt="5"/>
      <dgm:spPr/>
    </dgm:pt>
    <dgm:pt modelId="{DE23C620-D219-4D08-ADB2-FE483038C774}" type="pres">
      <dgm:prSet presAssocID="{BFDDB6DC-8C97-4769-9510-C096E8204C1B}" presName="hierRoot2" presStyleCnt="0">
        <dgm:presLayoutVars>
          <dgm:hierBranch val="init"/>
        </dgm:presLayoutVars>
      </dgm:prSet>
      <dgm:spPr/>
    </dgm:pt>
    <dgm:pt modelId="{8879C2A8-D864-4BEA-A679-751A7396E846}" type="pres">
      <dgm:prSet presAssocID="{BFDDB6DC-8C97-4769-9510-C096E8204C1B}" presName="rootComposite" presStyleCnt="0"/>
      <dgm:spPr/>
    </dgm:pt>
    <dgm:pt modelId="{68F156B1-E0B2-4B0D-B0FD-5BB32F17B0C1}" type="pres">
      <dgm:prSet presAssocID="{BFDDB6DC-8C97-4769-9510-C096E8204C1B}" presName="rootText" presStyleLbl="node2" presStyleIdx="2" presStyleCnt="5">
        <dgm:presLayoutVars>
          <dgm:chPref val="3"/>
        </dgm:presLayoutVars>
      </dgm:prSet>
      <dgm:spPr/>
    </dgm:pt>
    <dgm:pt modelId="{20CDB096-92BA-447D-8B69-8DA1DF4D0F50}" type="pres">
      <dgm:prSet presAssocID="{BFDDB6DC-8C97-4769-9510-C096E8204C1B}" presName="rootConnector" presStyleLbl="node2" presStyleIdx="2" presStyleCnt="5"/>
      <dgm:spPr/>
    </dgm:pt>
    <dgm:pt modelId="{F3521B23-F79B-4173-AE25-61F3960CB100}" type="pres">
      <dgm:prSet presAssocID="{BFDDB6DC-8C97-4769-9510-C096E8204C1B}" presName="hierChild4" presStyleCnt="0"/>
      <dgm:spPr/>
    </dgm:pt>
    <dgm:pt modelId="{AED291AD-DF83-4C09-8FD3-3DE505C61F59}" type="pres">
      <dgm:prSet presAssocID="{AD02AF20-50A3-4554-8D08-0986437925E3}" presName="Name37" presStyleLbl="parChTrans1D3" presStyleIdx="7" presStyleCnt="10"/>
      <dgm:spPr/>
    </dgm:pt>
    <dgm:pt modelId="{8B232A78-647F-4DAC-A3DC-278E94CBFD5F}" type="pres">
      <dgm:prSet presAssocID="{22668EA6-DB03-42FA-91B1-B53D9E550095}" presName="hierRoot2" presStyleCnt="0">
        <dgm:presLayoutVars>
          <dgm:hierBranch val="init"/>
        </dgm:presLayoutVars>
      </dgm:prSet>
      <dgm:spPr/>
    </dgm:pt>
    <dgm:pt modelId="{13C0717A-B7AC-47BA-A840-98027B8BA31D}" type="pres">
      <dgm:prSet presAssocID="{22668EA6-DB03-42FA-91B1-B53D9E550095}" presName="rootComposite" presStyleCnt="0"/>
      <dgm:spPr/>
    </dgm:pt>
    <dgm:pt modelId="{48A16F6C-17FA-4EA3-89B4-8BFD26E3ACCB}" type="pres">
      <dgm:prSet presAssocID="{22668EA6-DB03-42FA-91B1-B53D9E550095}" presName="rootText" presStyleLbl="node3" presStyleIdx="7" presStyleCnt="10">
        <dgm:presLayoutVars>
          <dgm:chPref val="3"/>
        </dgm:presLayoutVars>
      </dgm:prSet>
      <dgm:spPr/>
    </dgm:pt>
    <dgm:pt modelId="{FA3AEF0A-F656-4992-B770-4AB052A97246}" type="pres">
      <dgm:prSet presAssocID="{22668EA6-DB03-42FA-91B1-B53D9E550095}" presName="rootConnector" presStyleLbl="node3" presStyleIdx="7" presStyleCnt="10"/>
      <dgm:spPr/>
    </dgm:pt>
    <dgm:pt modelId="{6223CBA9-9E1B-4592-BCEB-37D947BCFCDF}" type="pres">
      <dgm:prSet presAssocID="{22668EA6-DB03-42FA-91B1-B53D9E550095}" presName="hierChild4" presStyleCnt="0"/>
      <dgm:spPr/>
    </dgm:pt>
    <dgm:pt modelId="{67CE2D4B-D988-40D5-8FD8-8607B6F02D36}" type="pres">
      <dgm:prSet presAssocID="{22668EA6-DB03-42FA-91B1-B53D9E550095}" presName="hierChild5" presStyleCnt="0"/>
      <dgm:spPr/>
    </dgm:pt>
    <dgm:pt modelId="{392A5782-87C8-4284-AF1C-07A1FA2422C3}" type="pres">
      <dgm:prSet presAssocID="{7F7DD677-7E1D-4B04-A1F7-ED41D9CE0579}" presName="Name37" presStyleLbl="parChTrans1D3" presStyleIdx="8" presStyleCnt="10"/>
      <dgm:spPr/>
    </dgm:pt>
    <dgm:pt modelId="{537E70DC-2601-46F7-97A1-A648F65F3BAC}" type="pres">
      <dgm:prSet presAssocID="{F69FFC09-85BF-4DEB-B7B2-390357142F9C}" presName="hierRoot2" presStyleCnt="0">
        <dgm:presLayoutVars>
          <dgm:hierBranch val="init"/>
        </dgm:presLayoutVars>
      </dgm:prSet>
      <dgm:spPr/>
    </dgm:pt>
    <dgm:pt modelId="{D8ECAE2E-0419-4B58-B43A-41DC78635D6D}" type="pres">
      <dgm:prSet presAssocID="{F69FFC09-85BF-4DEB-B7B2-390357142F9C}" presName="rootComposite" presStyleCnt="0"/>
      <dgm:spPr/>
    </dgm:pt>
    <dgm:pt modelId="{F2EC9E4A-8D7D-4E60-A301-3EC5F0D5D186}" type="pres">
      <dgm:prSet presAssocID="{F69FFC09-85BF-4DEB-B7B2-390357142F9C}" presName="rootText" presStyleLbl="node3" presStyleIdx="8" presStyleCnt="10">
        <dgm:presLayoutVars>
          <dgm:chPref val="3"/>
        </dgm:presLayoutVars>
      </dgm:prSet>
      <dgm:spPr/>
    </dgm:pt>
    <dgm:pt modelId="{5671CE76-0367-42E3-A911-7FDC22D884EA}" type="pres">
      <dgm:prSet presAssocID="{F69FFC09-85BF-4DEB-B7B2-390357142F9C}" presName="rootConnector" presStyleLbl="node3" presStyleIdx="8" presStyleCnt="10"/>
      <dgm:spPr/>
    </dgm:pt>
    <dgm:pt modelId="{858BA53B-DB40-4B19-8AF1-1D0D979A7532}" type="pres">
      <dgm:prSet presAssocID="{F69FFC09-85BF-4DEB-B7B2-390357142F9C}" presName="hierChild4" presStyleCnt="0"/>
      <dgm:spPr/>
    </dgm:pt>
    <dgm:pt modelId="{7CCCFBB8-3A0F-4DD8-AECC-45E6F3E2799C}" type="pres">
      <dgm:prSet presAssocID="{F69FFC09-85BF-4DEB-B7B2-390357142F9C}" presName="hierChild5" presStyleCnt="0"/>
      <dgm:spPr/>
    </dgm:pt>
    <dgm:pt modelId="{B2CFAC23-5BE6-48B6-B07C-48E610A27A9D}" type="pres">
      <dgm:prSet presAssocID="{BFDDB6DC-8C97-4769-9510-C096E8204C1B}" presName="hierChild5" presStyleCnt="0"/>
      <dgm:spPr/>
    </dgm:pt>
    <dgm:pt modelId="{160A1791-A0FC-48B0-AAA2-EB3EF74E2EB1}" type="pres">
      <dgm:prSet presAssocID="{1CBAF336-6D17-420B-A69F-D4AEC28D0C37}" presName="Name37" presStyleLbl="parChTrans1D2" presStyleIdx="3" presStyleCnt="5"/>
      <dgm:spPr/>
    </dgm:pt>
    <dgm:pt modelId="{03AE16E2-0114-4AB3-BD3B-4F38F72C9045}" type="pres">
      <dgm:prSet presAssocID="{CE57A71B-B4F2-4018-9090-1DA3ABF99ED3}" presName="hierRoot2" presStyleCnt="0">
        <dgm:presLayoutVars>
          <dgm:hierBranch val="init"/>
        </dgm:presLayoutVars>
      </dgm:prSet>
      <dgm:spPr/>
    </dgm:pt>
    <dgm:pt modelId="{7C3FF20C-A31B-4FFB-AF5C-F19C9A7F44B0}" type="pres">
      <dgm:prSet presAssocID="{CE57A71B-B4F2-4018-9090-1DA3ABF99ED3}" presName="rootComposite" presStyleCnt="0"/>
      <dgm:spPr/>
    </dgm:pt>
    <dgm:pt modelId="{F5EA0E09-440C-459F-A0B5-A78A6C5F29A5}" type="pres">
      <dgm:prSet presAssocID="{CE57A71B-B4F2-4018-9090-1DA3ABF99ED3}" presName="rootText" presStyleLbl="node2" presStyleIdx="3" presStyleCnt="5">
        <dgm:presLayoutVars>
          <dgm:chPref val="3"/>
        </dgm:presLayoutVars>
      </dgm:prSet>
      <dgm:spPr/>
    </dgm:pt>
    <dgm:pt modelId="{C4418BCA-0E99-4718-A0AA-4D41DDAE7988}" type="pres">
      <dgm:prSet presAssocID="{CE57A71B-B4F2-4018-9090-1DA3ABF99ED3}" presName="rootConnector" presStyleLbl="node2" presStyleIdx="3" presStyleCnt="5"/>
      <dgm:spPr/>
    </dgm:pt>
    <dgm:pt modelId="{8023D6E7-EBAD-4C72-9E1C-E3D32A04DA02}" type="pres">
      <dgm:prSet presAssocID="{CE57A71B-B4F2-4018-9090-1DA3ABF99ED3}" presName="hierChild4" presStyleCnt="0"/>
      <dgm:spPr/>
    </dgm:pt>
    <dgm:pt modelId="{B1799B8E-3318-4F7B-A425-2C618B84048D}" type="pres">
      <dgm:prSet presAssocID="{36ED5FCB-0C4A-458C-BA6C-644E44E60A3C}" presName="Name37" presStyleLbl="parChTrans1D3" presStyleIdx="9" presStyleCnt="10"/>
      <dgm:spPr/>
    </dgm:pt>
    <dgm:pt modelId="{7B0B2FF0-EA72-493B-8963-7F2BCB5A6837}" type="pres">
      <dgm:prSet presAssocID="{4A874B24-F97A-4B2E-9A84-5770F35E6625}" presName="hierRoot2" presStyleCnt="0">
        <dgm:presLayoutVars>
          <dgm:hierBranch val="init"/>
        </dgm:presLayoutVars>
      </dgm:prSet>
      <dgm:spPr/>
    </dgm:pt>
    <dgm:pt modelId="{70F312AE-ED47-4804-8A65-D3BAC3553C08}" type="pres">
      <dgm:prSet presAssocID="{4A874B24-F97A-4B2E-9A84-5770F35E6625}" presName="rootComposite" presStyleCnt="0"/>
      <dgm:spPr/>
    </dgm:pt>
    <dgm:pt modelId="{C78C05CF-63CC-4019-8712-4B1BD9345414}" type="pres">
      <dgm:prSet presAssocID="{4A874B24-F97A-4B2E-9A84-5770F35E6625}" presName="rootText" presStyleLbl="node3" presStyleIdx="9" presStyleCnt="10">
        <dgm:presLayoutVars>
          <dgm:chPref val="3"/>
        </dgm:presLayoutVars>
      </dgm:prSet>
      <dgm:spPr/>
    </dgm:pt>
    <dgm:pt modelId="{8B865453-F23D-428B-95F0-0BF473A9A524}" type="pres">
      <dgm:prSet presAssocID="{4A874B24-F97A-4B2E-9A84-5770F35E6625}" presName="rootConnector" presStyleLbl="node3" presStyleIdx="9" presStyleCnt="10"/>
      <dgm:spPr/>
    </dgm:pt>
    <dgm:pt modelId="{D21651C1-04C4-4963-8811-FCFDE57347A7}" type="pres">
      <dgm:prSet presAssocID="{4A874B24-F97A-4B2E-9A84-5770F35E6625}" presName="hierChild4" presStyleCnt="0"/>
      <dgm:spPr/>
    </dgm:pt>
    <dgm:pt modelId="{D9210888-D587-4672-9A76-5748450168A8}" type="pres">
      <dgm:prSet presAssocID="{4A874B24-F97A-4B2E-9A84-5770F35E6625}" presName="hierChild5" presStyleCnt="0"/>
      <dgm:spPr/>
    </dgm:pt>
    <dgm:pt modelId="{6E7BEBD6-3D3F-47AA-8F51-7771A279D20E}" type="pres">
      <dgm:prSet presAssocID="{CE57A71B-B4F2-4018-9090-1DA3ABF99ED3}" presName="hierChild5" presStyleCnt="0"/>
      <dgm:spPr/>
    </dgm:pt>
    <dgm:pt modelId="{9C5BF4B9-8D24-4213-8AD6-F0FAE173B3FB}" type="pres">
      <dgm:prSet presAssocID="{0ACD44E8-26E9-459F-86EE-B1D11554FD45}" presName="Name37" presStyleLbl="parChTrans1D2" presStyleIdx="4" presStyleCnt="5"/>
      <dgm:spPr/>
    </dgm:pt>
    <dgm:pt modelId="{8133FE29-4340-4072-B34B-63B20982AE8F}" type="pres">
      <dgm:prSet presAssocID="{FC453412-EFF9-4F9E-8C53-C96B80973113}" presName="hierRoot2" presStyleCnt="0">
        <dgm:presLayoutVars>
          <dgm:hierBranch val="init"/>
        </dgm:presLayoutVars>
      </dgm:prSet>
      <dgm:spPr/>
    </dgm:pt>
    <dgm:pt modelId="{68B7C0B4-2EAD-4FF6-84E7-CAFE18CD6405}" type="pres">
      <dgm:prSet presAssocID="{FC453412-EFF9-4F9E-8C53-C96B80973113}" presName="rootComposite" presStyleCnt="0"/>
      <dgm:spPr/>
    </dgm:pt>
    <dgm:pt modelId="{AFFF15E6-A49A-4ED5-8F4A-2FE171D2DEA9}" type="pres">
      <dgm:prSet presAssocID="{FC453412-EFF9-4F9E-8C53-C96B80973113}" presName="rootText" presStyleLbl="node2" presStyleIdx="4" presStyleCnt="5">
        <dgm:presLayoutVars>
          <dgm:chPref val="3"/>
        </dgm:presLayoutVars>
      </dgm:prSet>
      <dgm:spPr/>
    </dgm:pt>
    <dgm:pt modelId="{A67009E1-B794-4ACB-95E6-4EF319E1FEC6}" type="pres">
      <dgm:prSet presAssocID="{FC453412-EFF9-4F9E-8C53-C96B80973113}" presName="rootConnector" presStyleLbl="node2" presStyleIdx="4" presStyleCnt="5"/>
      <dgm:spPr/>
    </dgm:pt>
    <dgm:pt modelId="{ACB5B953-60EF-4188-B929-AA7325BAE7C4}" type="pres">
      <dgm:prSet presAssocID="{FC453412-EFF9-4F9E-8C53-C96B80973113}" presName="hierChild4" presStyleCnt="0"/>
      <dgm:spPr/>
    </dgm:pt>
    <dgm:pt modelId="{08E1943A-EAA3-410D-BECD-8B29E909CB11}" type="pres">
      <dgm:prSet presAssocID="{FC453412-EFF9-4F9E-8C53-C96B80973113}" presName="hierChild5" presStyleCnt="0"/>
      <dgm:spPr/>
    </dgm:pt>
    <dgm:pt modelId="{C785241D-5F38-443F-8D75-CC0D8C23421E}" type="pres">
      <dgm:prSet presAssocID="{544D274A-80A6-4718-9C70-DE21B673C034}" presName="hierChild3" presStyleCnt="0"/>
      <dgm:spPr/>
    </dgm:pt>
  </dgm:ptLst>
  <dgm:cxnLst>
    <dgm:cxn modelId="{74DB2904-5FD6-4480-B0FF-7736F536EEFB}" type="presOf" srcId="{525A4324-E7CC-4DE5-B7ED-812AB6A5C2A0}" destId="{14BC1953-5DD3-4DA7-BC31-BCE82AD52FEC}" srcOrd="0" destOrd="0" presId="urn:microsoft.com/office/officeart/2005/8/layout/orgChart1"/>
    <dgm:cxn modelId="{09C87904-E361-44D9-ABCD-E24717F1FBFD}" srcId="{544D274A-80A6-4718-9C70-DE21B673C034}" destId="{BFDDB6DC-8C97-4769-9510-C096E8204C1B}" srcOrd="2" destOrd="0" parTransId="{7D76E389-CC6F-4220-A03B-94AD51FE1DA9}" sibTransId="{31EEF898-36F0-468B-963C-2E0BB031DB6E}"/>
    <dgm:cxn modelId="{5EB0D404-77C7-401F-85CB-DF42E457A462}" type="presOf" srcId="{966D8CAE-7320-4445-9AEC-158938BBADAB}" destId="{9E87A797-09EC-4D76-9A2E-70EA33931F05}" srcOrd="0" destOrd="0" presId="urn:microsoft.com/office/officeart/2005/8/layout/orgChart1"/>
    <dgm:cxn modelId="{FB4B2706-9D2E-4F57-8B45-4D6F5E518F04}" type="presOf" srcId="{6921D385-6A10-4CA4-9C74-A03D93ECAD96}" destId="{0F1D2B96-4285-450E-8557-31C3BA97A511}" srcOrd="0" destOrd="0" presId="urn:microsoft.com/office/officeart/2005/8/layout/orgChart1"/>
    <dgm:cxn modelId="{57012808-FFE4-488E-8A9F-E39267A3B58B}" srcId="{AEFD4704-2A6B-482A-9505-A0342DE89526}" destId="{F8829541-9807-46AB-BA73-DCAC138B569F}" srcOrd="0" destOrd="0" parTransId="{6921D385-6A10-4CA4-9C74-A03D93ECAD96}" sibTransId="{A1758BAE-1320-42D1-976D-BA8633272121}"/>
    <dgm:cxn modelId="{FC080310-ACAA-4153-B4BD-C88E35F9EA44}" srcId="{9D779ED6-B4DE-490B-9C7A-441BBD5CC4ED}" destId="{544D274A-80A6-4718-9C70-DE21B673C034}" srcOrd="0" destOrd="0" parTransId="{8C87EAAF-B64D-4DF5-9E2D-B7E459FB497A}" sibTransId="{30C0ABC9-C335-4827-BF7A-3FE0646C312D}"/>
    <dgm:cxn modelId="{75E71F11-B041-4CC0-901A-70392BDA5C45}" srcId="{AEFD4704-2A6B-482A-9505-A0342DE89526}" destId="{525A4324-E7CC-4DE5-B7ED-812AB6A5C2A0}" srcOrd="1" destOrd="0" parTransId="{02501E71-A3E3-482A-A314-2018269CE88F}" sibTransId="{4D950F58-E969-4028-9A76-ED7C0843ECFE}"/>
    <dgm:cxn modelId="{52D2CC1D-2861-41B2-9EC5-6A8FCFB54C78}" type="presOf" srcId="{432758DA-67BF-4D3E-8A6B-489E17D28EC5}" destId="{BC707E23-086F-4D42-950E-61F79D9DA886}" srcOrd="1" destOrd="0" presId="urn:microsoft.com/office/officeart/2005/8/layout/orgChart1"/>
    <dgm:cxn modelId="{F0F3931E-4844-4B6C-A17D-106E5C14CCD6}" type="presOf" srcId="{F69FFC09-85BF-4DEB-B7B2-390357142F9C}" destId="{5671CE76-0367-42E3-A911-7FDC22D884EA}" srcOrd="1" destOrd="0" presId="urn:microsoft.com/office/officeart/2005/8/layout/orgChart1"/>
    <dgm:cxn modelId="{4072F31F-23E8-4BC1-9F18-9ECB040CA48C}" srcId="{CE57A71B-B4F2-4018-9090-1DA3ABF99ED3}" destId="{4A874B24-F97A-4B2E-9A84-5770F35E6625}" srcOrd="0" destOrd="0" parTransId="{36ED5FCB-0C4A-458C-BA6C-644E44E60A3C}" sibTransId="{9737BB76-5A2D-4A15-8D4B-996BE1FECF3F}"/>
    <dgm:cxn modelId="{CDFEB329-119B-4090-9229-99837A56A3B0}" type="presOf" srcId="{AEFD4704-2A6B-482A-9505-A0342DE89526}" destId="{353C0087-DDC2-4515-A1EC-DF0238FC4067}" srcOrd="0" destOrd="0" presId="urn:microsoft.com/office/officeart/2005/8/layout/orgChart1"/>
    <dgm:cxn modelId="{9D690E2D-6944-475D-A845-D73793E45A46}" srcId="{432758DA-67BF-4D3E-8A6B-489E17D28EC5}" destId="{514E05C7-F927-4C52-BC26-21A8801E4951}" srcOrd="2" destOrd="0" parTransId="{5E807CD4-816C-4291-BE6B-F75D08130262}" sibTransId="{A6403EFE-F3D9-465C-8B96-C7332A67D967}"/>
    <dgm:cxn modelId="{F7FE622D-319B-4DC4-B447-CC2E9E2A93CA}" type="presOf" srcId="{BFDDB6DC-8C97-4769-9510-C096E8204C1B}" destId="{68F156B1-E0B2-4B0D-B0FD-5BB32F17B0C1}" srcOrd="0" destOrd="0" presId="urn:microsoft.com/office/officeart/2005/8/layout/orgChart1"/>
    <dgm:cxn modelId="{3BC35F2E-4CDC-472B-806E-06871F74037E}" srcId="{BFDDB6DC-8C97-4769-9510-C096E8204C1B}" destId="{22668EA6-DB03-42FA-91B1-B53D9E550095}" srcOrd="0" destOrd="0" parTransId="{AD02AF20-50A3-4554-8D08-0986437925E3}" sibTransId="{877AE9EE-9CD0-4B62-B427-1B3CAF572F21}"/>
    <dgm:cxn modelId="{966D5D30-6984-4416-86E8-9BB638FF81CF}" type="presOf" srcId="{22668EA6-DB03-42FA-91B1-B53D9E550095}" destId="{48A16F6C-17FA-4EA3-89B4-8BFD26E3ACCB}" srcOrd="0" destOrd="0" presId="urn:microsoft.com/office/officeart/2005/8/layout/orgChart1"/>
    <dgm:cxn modelId="{E1DA2939-A81F-45E0-AF39-C2180EB44F35}" type="presOf" srcId="{E3070A11-BD87-48EC-9F22-89DB9BA4B914}" destId="{1429CC4A-3C56-4364-B2C1-B78F647ED80D}" srcOrd="1" destOrd="0" presId="urn:microsoft.com/office/officeart/2005/8/layout/orgChart1"/>
    <dgm:cxn modelId="{0CCB9139-C95B-491C-95F2-5DF560B4CEEB}" type="presOf" srcId="{22668EA6-DB03-42FA-91B1-B53D9E550095}" destId="{FA3AEF0A-F656-4992-B770-4AB052A97246}" srcOrd="1" destOrd="0" presId="urn:microsoft.com/office/officeart/2005/8/layout/orgChart1"/>
    <dgm:cxn modelId="{F40A763C-4C6A-44D2-9419-3636C4734AE0}" type="presOf" srcId="{6176F9B3-2852-426D-AEDF-AE2C5B726F90}" destId="{5AD279BE-C817-4D28-8882-AC80EE033738}" srcOrd="1" destOrd="0" presId="urn:microsoft.com/office/officeart/2005/8/layout/orgChart1"/>
    <dgm:cxn modelId="{3FB73969-EBC3-4DC5-B13F-64C76080C227}" type="presOf" srcId="{5E807CD4-816C-4291-BE6B-F75D08130262}" destId="{73085530-9655-4834-8123-DC2CBEDFBBBD}" srcOrd="0" destOrd="0" presId="urn:microsoft.com/office/officeart/2005/8/layout/orgChart1"/>
    <dgm:cxn modelId="{812C1C4A-AEA1-42DD-9687-6506F7AEDC29}" type="presOf" srcId="{AD02AF20-50A3-4554-8D08-0986437925E3}" destId="{AED291AD-DF83-4C09-8FD3-3DE505C61F59}" srcOrd="0" destOrd="0" presId="urn:microsoft.com/office/officeart/2005/8/layout/orgChart1"/>
    <dgm:cxn modelId="{B8EA554B-241C-4585-859B-121E385E244A}" type="presOf" srcId="{E3070A11-BD87-48EC-9F22-89DB9BA4B914}" destId="{FB9E38BA-576A-4699-8B75-7B163B46710C}" srcOrd="0" destOrd="0" presId="urn:microsoft.com/office/officeart/2005/8/layout/orgChart1"/>
    <dgm:cxn modelId="{6043B84F-F558-41FD-A2F5-9601D1919F96}" srcId="{AEFD4704-2A6B-482A-9505-A0342DE89526}" destId="{966D8CAE-7320-4445-9AEC-158938BBADAB}" srcOrd="2" destOrd="0" parTransId="{1E3C74E9-7D60-4AEB-B3B6-525E5F620ED3}" sibTransId="{9B21F616-7A88-4A4D-91A7-90B6D5F55383}"/>
    <dgm:cxn modelId="{2691F675-AFB6-4296-A4E8-DA3F09CF103A}" type="presOf" srcId="{CE57A71B-B4F2-4018-9090-1DA3ABF99ED3}" destId="{F5EA0E09-440C-459F-A0B5-A78A6C5F29A5}" srcOrd="0" destOrd="0" presId="urn:microsoft.com/office/officeart/2005/8/layout/orgChart1"/>
    <dgm:cxn modelId="{C1BA6656-62BC-4E30-9AF9-F1D04E8E16DA}" type="presOf" srcId="{4A874B24-F97A-4B2E-9A84-5770F35E6625}" destId="{8B865453-F23D-428B-95F0-0BF473A9A524}" srcOrd="1" destOrd="0" presId="urn:microsoft.com/office/officeart/2005/8/layout/orgChart1"/>
    <dgm:cxn modelId="{86D28456-31DC-40F0-99F1-035841555EE2}" type="presOf" srcId="{6176F9B3-2852-426D-AEDF-AE2C5B726F90}" destId="{E79575D1-B2DF-4709-B722-183BCC963EEF}" srcOrd="0" destOrd="0" presId="urn:microsoft.com/office/officeart/2005/8/layout/orgChart1"/>
    <dgm:cxn modelId="{CB14E358-C4DC-47BF-8092-9D4D27B3492C}" type="presOf" srcId="{975A4C09-ED31-4A67-BD62-EDD59C1AB101}" destId="{13FC7869-1FE0-48BB-9CCF-717DEC7C06AE}" srcOrd="0" destOrd="0" presId="urn:microsoft.com/office/officeart/2005/8/layout/orgChart1"/>
    <dgm:cxn modelId="{353CF87A-6E25-475E-BC6F-13A002549B8D}" type="presOf" srcId="{F8829541-9807-46AB-BA73-DCAC138B569F}" destId="{18FA5B7B-57CE-46B7-A83A-0D8BB75556CE}" srcOrd="1" destOrd="0" presId="urn:microsoft.com/office/officeart/2005/8/layout/orgChart1"/>
    <dgm:cxn modelId="{BCE1627C-109B-469B-88ED-499D4396DBDE}" type="presOf" srcId="{4340825E-2458-4D8E-8DA2-326012EB29B2}" destId="{EA3CE7BD-1A66-44D7-8BA0-81606A396A40}" srcOrd="1" destOrd="0" presId="urn:microsoft.com/office/officeart/2005/8/layout/orgChart1"/>
    <dgm:cxn modelId="{256E2C89-8D34-4961-B8A7-6ABAEF120341}" type="presOf" srcId="{FC453412-EFF9-4F9E-8C53-C96B80973113}" destId="{A67009E1-B794-4ACB-95E6-4EF319E1FEC6}" srcOrd="1" destOrd="0" presId="urn:microsoft.com/office/officeart/2005/8/layout/orgChart1"/>
    <dgm:cxn modelId="{BF09898C-8600-44B5-B66F-967DD3C8531B}" type="presOf" srcId="{FC453412-EFF9-4F9E-8C53-C96B80973113}" destId="{AFFF15E6-A49A-4ED5-8F4A-2FE171D2DEA9}" srcOrd="0" destOrd="0" presId="urn:microsoft.com/office/officeart/2005/8/layout/orgChart1"/>
    <dgm:cxn modelId="{FAFEC18C-2E92-49EA-BA94-1B5D68DDBB76}" type="presOf" srcId="{BBB908D7-B9A2-4A65-A8AD-D50EB557D786}" destId="{C27FA78D-657C-44B2-8A20-E6B0FF755683}" srcOrd="0" destOrd="0" presId="urn:microsoft.com/office/officeart/2005/8/layout/orgChart1"/>
    <dgm:cxn modelId="{7BD5318D-1B56-4404-9499-AE1C5E56F32C}" srcId="{544D274A-80A6-4718-9C70-DE21B673C034}" destId="{CE57A71B-B4F2-4018-9090-1DA3ABF99ED3}" srcOrd="3" destOrd="0" parTransId="{1CBAF336-6D17-420B-A69F-D4AEC28D0C37}" sibTransId="{8EFED471-5D78-4C71-9F4D-92B998A4B1D0}"/>
    <dgm:cxn modelId="{0A6A718E-5FC5-4D25-8A70-B4050E430E9B}" type="presOf" srcId="{F69FFC09-85BF-4DEB-B7B2-390357142F9C}" destId="{F2EC9E4A-8D7D-4E60-A301-3EC5F0D5D186}" srcOrd="0" destOrd="0" presId="urn:microsoft.com/office/officeart/2005/8/layout/orgChart1"/>
    <dgm:cxn modelId="{96CC0E95-BBF5-48FA-B793-B03E727449F6}" type="presOf" srcId="{514E05C7-F927-4C52-BC26-21A8801E4951}" destId="{502F49B4-9CE0-4B91-B34F-805851E7EA94}" srcOrd="1" destOrd="0" presId="urn:microsoft.com/office/officeart/2005/8/layout/orgChart1"/>
    <dgm:cxn modelId="{9F6BEE96-0369-4FEE-AD32-DB3BE58AF636}" type="presOf" srcId="{BFDDB6DC-8C97-4769-9510-C096E8204C1B}" destId="{20CDB096-92BA-447D-8B69-8DA1DF4D0F50}" srcOrd="1" destOrd="0" presId="urn:microsoft.com/office/officeart/2005/8/layout/orgChart1"/>
    <dgm:cxn modelId="{565B7497-476E-4E63-BAAA-77747E05DFC4}" type="presOf" srcId="{36ED5FCB-0C4A-458C-BA6C-644E44E60A3C}" destId="{B1799B8E-3318-4F7B-A425-2C618B84048D}" srcOrd="0" destOrd="0" presId="urn:microsoft.com/office/officeart/2005/8/layout/orgChart1"/>
    <dgm:cxn modelId="{7841C99C-40A6-4DA9-8D4C-91B535936DEB}" type="presOf" srcId="{CE57A71B-B4F2-4018-9090-1DA3ABF99ED3}" destId="{C4418BCA-0E99-4718-A0AA-4D41DDAE7988}" srcOrd="1" destOrd="0" presId="urn:microsoft.com/office/officeart/2005/8/layout/orgChart1"/>
    <dgm:cxn modelId="{46E9C79F-2D1D-41FA-B67D-3D53CDD740AB}" srcId="{432758DA-67BF-4D3E-8A6B-489E17D28EC5}" destId="{4340825E-2458-4D8E-8DA2-326012EB29B2}" srcOrd="3" destOrd="0" parTransId="{E4391FF9-2C25-4A23-9909-0679DF1FE610}" sibTransId="{DC313244-2375-4199-AD76-70BE6909EAE9}"/>
    <dgm:cxn modelId="{914839A0-D957-4A9F-81AA-4E1C515CBA9E}" type="presOf" srcId="{966D8CAE-7320-4445-9AEC-158938BBADAB}" destId="{EB0E13F4-4176-4515-957E-6828FFF8ABAF}" srcOrd="1" destOrd="0" presId="urn:microsoft.com/office/officeart/2005/8/layout/orgChart1"/>
    <dgm:cxn modelId="{859A49A2-4DF7-49B6-B52A-5FD4BF5A178F}" srcId="{544D274A-80A6-4718-9C70-DE21B673C034}" destId="{432758DA-67BF-4D3E-8A6B-489E17D28EC5}" srcOrd="0" destOrd="0" parTransId="{BBB908D7-B9A2-4A65-A8AD-D50EB557D786}" sibTransId="{60BA1522-A696-4B87-B88E-CC3F6A8316E2}"/>
    <dgm:cxn modelId="{4FE8B8A3-CA7D-4C19-AFD6-3C7E5A2FCED9}" srcId="{544D274A-80A6-4718-9C70-DE21B673C034}" destId="{FC453412-EFF9-4F9E-8C53-C96B80973113}" srcOrd="4" destOrd="0" parTransId="{0ACD44E8-26E9-459F-86EE-B1D11554FD45}" sibTransId="{A099C0D6-D49B-48C5-A58B-BFA929159F57}"/>
    <dgm:cxn modelId="{5D40D3A3-398B-42DB-9354-66E6EFF7BC06}" type="presOf" srcId="{E4391FF9-2C25-4A23-9909-0679DF1FE610}" destId="{63C9E916-B5C8-4E8B-9B80-33C22ADA97B4}" srcOrd="0" destOrd="0" presId="urn:microsoft.com/office/officeart/2005/8/layout/orgChart1"/>
    <dgm:cxn modelId="{091D2FAA-E18B-478D-98E1-65070BA3C5F3}" type="presOf" srcId="{1CBAF336-6D17-420B-A69F-D4AEC28D0C37}" destId="{160A1791-A0FC-48B0-AAA2-EB3EF74E2EB1}" srcOrd="0" destOrd="0" presId="urn:microsoft.com/office/officeart/2005/8/layout/orgChart1"/>
    <dgm:cxn modelId="{8F70FDB9-8773-41E0-9B0B-78499D004B74}" srcId="{BFDDB6DC-8C97-4769-9510-C096E8204C1B}" destId="{F69FFC09-85BF-4DEB-B7B2-390357142F9C}" srcOrd="1" destOrd="0" parTransId="{7F7DD677-7E1D-4B04-A1F7-ED41D9CE0579}" sibTransId="{F7DB1558-4119-4FC5-B5ED-2C792AFCFAEF}"/>
    <dgm:cxn modelId="{9AD927BB-8106-42FC-ADF8-0E9645908DEB}" type="presOf" srcId="{02501E71-A3E3-482A-A314-2018269CE88F}" destId="{F31C9A91-AB1A-4361-B29E-135C57F86B7D}" srcOrd="0" destOrd="0" presId="urn:microsoft.com/office/officeart/2005/8/layout/orgChart1"/>
    <dgm:cxn modelId="{1BBD11C1-56FE-45F2-9365-6D8922E10DB2}" type="presOf" srcId="{525A4324-E7CC-4DE5-B7ED-812AB6A5C2A0}" destId="{4E46F950-02DB-4BC2-860F-4690A3B754C9}" srcOrd="1" destOrd="0" presId="urn:microsoft.com/office/officeart/2005/8/layout/orgChart1"/>
    <dgm:cxn modelId="{D3F732C1-84C4-4E56-A1D3-C63111A6E4B7}" type="presOf" srcId="{ADFC56A0-C451-466C-8611-10FC39CC3547}" destId="{FA5964CA-969B-47B0-9A0D-6134039D4705}" srcOrd="0" destOrd="0" presId="urn:microsoft.com/office/officeart/2005/8/layout/orgChart1"/>
    <dgm:cxn modelId="{9ABCC3C1-0389-4847-8669-90ACDC585BE5}" type="presOf" srcId="{0ACD44E8-26E9-459F-86EE-B1D11554FD45}" destId="{9C5BF4B9-8D24-4213-8AD6-F0FAE173B3FB}" srcOrd="0" destOrd="0" presId="urn:microsoft.com/office/officeart/2005/8/layout/orgChart1"/>
    <dgm:cxn modelId="{B6BF9CC4-FBB7-4598-86AD-783D54A10881}" type="presOf" srcId="{7D76E389-CC6F-4220-A03B-94AD51FE1DA9}" destId="{A035BA7F-BB8D-43B1-83CE-ADB2F9CC6B99}" srcOrd="0" destOrd="0" presId="urn:microsoft.com/office/officeart/2005/8/layout/orgChart1"/>
    <dgm:cxn modelId="{0DB51FC9-F8DE-433C-964C-BFADF14499AF}" type="presOf" srcId="{544D274A-80A6-4718-9C70-DE21B673C034}" destId="{3E9BF462-FEA5-4198-80A0-9CD4F59BF1CD}" srcOrd="1" destOrd="0" presId="urn:microsoft.com/office/officeart/2005/8/layout/orgChart1"/>
    <dgm:cxn modelId="{7525BBC9-6FEA-442D-8601-0A4321DEBF83}" type="presOf" srcId="{7F7DD677-7E1D-4B04-A1F7-ED41D9CE0579}" destId="{392A5782-87C8-4284-AF1C-07A1FA2422C3}" srcOrd="0" destOrd="0" presId="urn:microsoft.com/office/officeart/2005/8/layout/orgChart1"/>
    <dgm:cxn modelId="{97D191D2-3B1C-4246-B2BF-30841393B476}" type="presOf" srcId="{1E3C74E9-7D60-4AEB-B3B6-525E5F620ED3}" destId="{DA8C0BEF-4F41-4BAB-B159-302FD20D24D4}" srcOrd="0" destOrd="0" presId="urn:microsoft.com/office/officeart/2005/8/layout/orgChart1"/>
    <dgm:cxn modelId="{9B9C34D4-BB78-425C-A3E0-68860495E549}" type="presOf" srcId="{2BBB985F-DC89-4DA1-9D5A-99B588532687}" destId="{47FC150F-F19E-415D-B983-FAE6DC970814}" srcOrd="0" destOrd="0" presId="urn:microsoft.com/office/officeart/2005/8/layout/orgChart1"/>
    <dgm:cxn modelId="{51584AD7-4A44-48B6-BDE6-838D22E858D5}" type="presOf" srcId="{514E05C7-F927-4C52-BC26-21A8801E4951}" destId="{49C91795-17B9-48C3-9A9F-25D10BFD3788}" srcOrd="0" destOrd="0" presId="urn:microsoft.com/office/officeart/2005/8/layout/orgChart1"/>
    <dgm:cxn modelId="{88EBA7D9-CDBD-4086-B8CB-EF446395A5F5}" type="presOf" srcId="{F8829541-9807-46AB-BA73-DCAC138B569F}" destId="{69FC036B-ADE7-488A-BBF3-D8E6E24C7F11}" srcOrd="0" destOrd="0" presId="urn:microsoft.com/office/officeart/2005/8/layout/orgChart1"/>
    <dgm:cxn modelId="{AC184CDB-D374-4230-ABA7-C04AE51DDDE0}" type="presOf" srcId="{4340825E-2458-4D8E-8DA2-326012EB29B2}" destId="{B61253F6-46DB-4944-B23B-4BC39AD0D236}" srcOrd="0" destOrd="0" presId="urn:microsoft.com/office/officeart/2005/8/layout/orgChart1"/>
    <dgm:cxn modelId="{3E9F06DD-8587-4161-B62D-7B8D4125924D}" srcId="{432758DA-67BF-4D3E-8A6B-489E17D28EC5}" destId="{6176F9B3-2852-426D-AEDF-AE2C5B726F90}" srcOrd="0" destOrd="0" parTransId="{2BBB985F-DC89-4DA1-9D5A-99B588532687}" sibTransId="{CDB914CF-964C-4C4E-B664-F2AABF741F27}"/>
    <dgm:cxn modelId="{A74FBDDD-4615-4B15-8E5D-3546F47AFDE3}" srcId="{432758DA-67BF-4D3E-8A6B-489E17D28EC5}" destId="{E3070A11-BD87-48EC-9F22-89DB9BA4B914}" srcOrd="1" destOrd="0" parTransId="{ADFC56A0-C451-466C-8611-10FC39CC3547}" sibTransId="{16C8866E-9574-4C7B-BD91-9DF9E2F11BA8}"/>
    <dgm:cxn modelId="{34B78EE1-E77B-47CC-8633-B48BCBA82FB2}" type="presOf" srcId="{4A874B24-F97A-4B2E-9A84-5770F35E6625}" destId="{C78C05CF-63CC-4019-8712-4B1BD9345414}" srcOrd="0" destOrd="0" presId="urn:microsoft.com/office/officeart/2005/8/layout/orgChart1"/>
    <dgm:cxn modelId="{E041EBE5-B65B-4213-AC5A-8A61DD5CE9BE}" type="presOf" srcId="{544D274A-80A6-4718-9C70-DE21B673C034}" destId="{750ADB64-EB99-4713-B55B-7D70C865E740}" srcOrd="0" destOrd="0" presId="urn:microsoft.com/office/officeart/2005/8/layout/orgChart1"/>
    <dgm:cxn modelId="{FDFDC8EA-1F9C-4E63-8018-1D440391D30C}" type="presOf" srcId="{9D779ED6-B4DE-490B-9C7A-441BBD5CC4ED}" destId="{EFFDE566-9CC6-4262-A55F-A3AA5CEC4E4C}" srcOrd="0" destOrd="0" presId="urn:microsoft.com/office/officeart/2005/8/layout/orgChart1"/>
    <dgm:cxn modelId="{113F93EC-3AA2-42E4-A472-963268B1BBD6}" srcId="{544D274A-80A6-4718-9C70-DE21B673C034}" destId="{AEFD4704-2A6B-482A-9505-A0342DE89526}" srcOrd="1" destOrd="0" parTransId="{975A4C09-ED31-4A67-BD62-EDD59C1AB101}" sibTransId="{194CA8F9-A932-42A3-AC4D-11FE8E6CA622}"/>
    <dgm:cxn modelId="{6CF16EF9-92BD-4F36-8D45-8DE9A5FE7579}" type="presOf" srcId="{432758DA-67BF-4D3E-8A6B-489E17D28EC5}" destId="{3F646D4B-4D23-48E8-87E8-BAE8D3659911}" srcOrd="0" destOrd="0" presId="urn:microsoft.com/office/officeart/2005/8/layout/orgChart1"/>
    <dgm:cxn modelId="{2A48BBFC-5AA6-4ECC-8EC8-FCFDE1F7A9B3}" type="presOf" srcId="{AEFD4704-2A6B-482A-9505-A0342DE89526}" destId="{6E8ED391-0029-4E68-9ABF-0A9620B6B1DA}" srcOrd="1" destOrd="0" presId="urn:microsoft.com/office/officeart/2005/8/layout/orgChart1"/>
    <dgm:cxn modelId="{1A95D0A6-AD56-4446-8942-E6B81707148B}" type="presParOf" srcId="{EFFDE566-9CC6-4262-A55F-A3AA5CEC4E4C}" destId="{FD1F6606-AFE3-448E-BC0B-9D29DC0668D9}" srcOrd="0" destOrd="0" presId="urn:microsoft.com/office/officeart/2005/8/layout/orgChart1"/>
    <dgm:cxn modelId="{0D40F316-63DF-4D44-9884-B9F3A67DFF21}" type="presParOf" srcId="{FD1F6606-AFE3-448E-BC0B-9D29DC0668D9}" destId="{BE2F3F13-8B45-4568-9506-632608A9CAEB}" srcOrd="0" destOrd="0" presId="urn:microsoft.com/office/officeart/2005/8/layout/orgChart1"/>
    <dgm:cxn modelId="{CD4E065F-3EC1-4BCE-B93B-DAF7AD1AC61C}" type="presParOf" srcId="{BE2F3F13-8B45-4568-9506-632608A9CAEB}" destId="{750ADB64-EB99-4713-B55B-7D70C865E740}" srcOrd="0" destOrd="0" presId="urn:microsoft.com/office/officeart/2005/8/layout/orgChart1"/>
    <dgm:cxn modelId="{52E1DBCB-6F1D-4738-8076-A7EA6928C58A}" type="presParOf" srcId="{BE2F3F13-8B45-4568-9506-632608A9CAEB}" destId="{3E9BF462-FEA5-4198-80A0-9CD4F59BF1CD}" srcOrd="1" destOrd="0" presId="urn:microsoft.com/office/officeart/2005/8/layout/orgChart1"/>
    <dgm:cxn modelId="{ABEFCDF9-2E47-4E4F-9366-7E4AF7E2F4C9}" type="presParOf" srcId="{FD1F6606-AFE3-448E-BC0B-9D29DC0668D9}" destId="{AA00B784-FE39-41A2-97A6-BFA65335FAB8}" srcOrd="1" destOrd="0" presId="urn:microsoft.com/office/officeart/2005/8/layout/orgChart1"/>
    <dgm:cxn modelId="{0A10D421-DFB3-480E-9619-A13A81166620}" type="presParOf" srcId="{AA00B784-FE39-41A2-97A6-BFA65335FAB8}" destId="{C27FA78D-657C-44B2-8A20-E6B0FF755683}" srcOrd="0" destOrd="0" presId="urn:microsoft.com/office/officeart/2005/8/layout/orgChart1"/>
    <dgm:cxn modelId="{A4E75175-57B7-4DC2-B657-FC5CAFD29EF9}" type="presParOf" srcId="{AA00B784-FE39-41A2-97A6-BFA65335FAB8}" destId="{6C94A082-A0F0-4BED-BE1C-393B747CF8B4}" srcOrd="1" destOrd="0" presId="urn:microsoft.com/office/officeart/2005/8/layout/orgChart1"/>
    <dgm:cxn modelId="{4FCBB747-CB55-4D72-A4AA-FE8C0CC39CC5}" type="presParOf" srcId="{6C94A082-A0F0-4BED-BE1C-393B747CF8B4}" destId="{36F0560F-94F1-4158-B193-FB84146BC255}" srcOrd="0" destOrd="0" presId="urn:microsoft.com/office/officeart/2005/8/layout/orgChart1"/>
    <dgm:cxn modelId="{C9385C57-70B8-49E7-ADF2-0567D2EB6447}" type="presParOf" srcId="{36F0560F-94F1-4158-B193-FB84146BC255}" destId="{3F646D4B-4D23-48E8-87E8-BAE8D3659911}" srcOrd="0" destOrd="0" presId="urn:microsoft.com/office/officeart/2005/8/layout/orgChart1"/>
    <dgm:cxn modelId="{E5615869-6025-4703-93C5-9D7BBDCB3070}" type="presParOf" srcId="{36F0560F-94F1-4158-B193-FB84146BC255}" destId="{BC707E23-086F-4D42-950E-61F79D9DA886}" srcOrd="1" destOrd="0" presId="urn:microsoft.com/office/officeart/2005/8/layout/orgChart1"/>
    <dgm:cxn modelId="{126AA1FF-C7E2-4957-B430-9B3588965BA9}" type="presParOf" srcId="{6C94A082-A0F0-4BED-BE1C-393B747CF8B4}" destId="{4FCB0BA9-9D5D-4DAE-80DB-E234C584A148}" srcOrd="1" destOrd="0" presId="urn:microsoft.com/office/officeart/2005/8/layout/orgChart1"/>
    <dgm:cxn modelId="{8C5F9188-2860-4FAE-9178-8D526EC46B58}" type="presParOf" srcId="{4FCB0BA9-9D5D-4DAE-80DB-E234C584A148}" destId="{47FC150F-F19E-415D-B983-FAE6DC970814}" srcOrd="0" destOrd="0" presId="urn:microsoft.com/office/officeart/2005/8/layout/orgChart1"/>
    <dgm:cxn modelId="{F6A37DCF-80DB-4965-8DD3-0C195DF501E6}" type="presParOf" srcId="{4FCB0BA9-9D5D-4DAE-80DB-E234C584A148}" destId="{CDDA98DA-F33C-498F-AA93-FD9FBD21817B}" srcOrd="1" destOrd="0" presId="urn:microsoft.com/office/officeart/2005/8/layout/orgChart1"/>
    <dgm:cxn modelId="{D0A384BE-7048-46F4-8E8B-191C634E7AC6}" type="presParOf" srcId="{CDDA98DA-F33C-498F-AA93-FD9FBD21817B}" destId="{F7A90F3C-19ED-4631-8C77-155B7D26CA45}" srcOrd="0" destOrd="0" presId="urn:microsoft.com/office/officeart/2005/8/layout/orgChart1"/>
    <dgm:cxn modelId="{9C20CDDE-71DD-4F38-9F0D-D0D9815799D9}" type="presParOf" srcId="{F7A90F3C-19ED-4631-8C77-155B7D26CA45}" destId="{E79575D1-B2DF-4709-B722-183BCC963EEF}" srcOrd="0" destOrd="0" presId="urn:microsoft.com/office/officeart/2005/8/layout/orgChart1"/>
    <dgm:cxn modelId="{6285CBE3-93F6-47BE-9342-A58A28566E56}" type="presParOf" srcId="{F7A90F3C-19ED-4631-8C77-155B7D26CA45}" destId="{5AD279BE-C817-4D28-8882-AC80EE033738}" srcOrd="1" destOrd="0" presId="urn:microsoft.com/office/officeart/2005/8/layout/orgChart1"/>
    <dgm:cxn modelId="{AC3BFEE4-75A9-43EF-B85A-F314E68D8EE6}" type="presParOf" srcId="{CDDA98DA-F33C-498F-AA93-FD9FBD21817B}" destId="{4A55B312-7A3E-4489-AEEA-56A31271C81B}" srcOrd="1" destOrd="0" presId="urn:microsoft.com/office/officeart/2005/8/layout/orgChart1"/>
    <dgm:cxn modelId="{7186F1E1-8BDA-4A4C-AF01-BD2958FF8F75}" type="presParOf" srcId="{CDDA98DA-F33C-498F-AA93-FD9FBD21817B}" destId="{DE4A0463-25F2-4E11-8074-EE6661EEE2EE}" srcOrd="2" destOrd="0" presId="urn:microsoft.com/office/officeart/2005/8/layout/orgChart1"/>
    <dgm:cxn modelId="{736F51BB-3B6E-4B80-BF72-C9F7E85E7CBD}" type="presParOf" srcId="{4FCB0BA9-9D5D-4DAE-80DB-E234C584A148}" destId="{FA5964CA-969B-47B0-9A0D-6134039D4705}" srcOrd="2" destOrd="0" presId="urn:microsoft.com/office/officeart/2005/8/layout/orgChart1"/>
    <dgm:cxn modelId="{AF097304-381E-4122-BFD0-CC565C909D08}" type="presParOf" srcId="{4FCB0BA9-9D5D-4DAE-80DB-E234C584A148}" destId="{E826AB05-1358-425A-B5A6-BB9992DDFE25}" srcOrd="3" destOrd="0" presId="urn:microsoft.com/office/officeart/2005/8/layout/orgChart1"/>
    <dgm:cxn modelId="{84B7776E-9047-4535-88A4-9F096C7553B8}" type="presParOf" srcId="{E826AB05-1358-425A-B5A6-BB9992DDFE25}" destId="{69F5C1F8-263E-4928-9168-FB8942540860}" srcOrd="0" destOrd="0" presId="urn:microsoft.com/office/officeart/2005/8/layout/orgChart1"/>
    <dgm:cxn modelId="{18C29908-92FD-41E8-B5C1-B347BC6A91DE}" type="presParOf" srcId="{69F5C1F8-263E-4928-9168-FB8942540860}" destId="{FB9E38BA-576A-4699-8B75-7B163B46710C}" srcOrd="0" destOrd="0" presId="urn:microsoft.com/office/officeart/2005/8/layout/orgChart1"/>
    <dgm:cxn modelId="{398081C2-3253-4B12-8460-E6F29801A89A}" type="presParOf" srcId="{69F5C1F8-263E-4928-9168-FB8942540860}" destId="{1429CC4A-3C56-4364-B2C1-B78F647ED80D}" srcOrd="1" destOrd="0" presId="urn:microsoft.com/office/officeart/2005/8/layout/orgChart1"/>
    <dgm:cxn modelId="{6AFD5DEC-41A2-4047-A41C-2C4671A2C330}" type="presParOf" srcId="{E826AB05-1358-425A-B5A6-BB9992DDFE25}" destId="{2C58BE42-0E0C-4E05-9B37-5EF579C54E77}" srcOrd="1" destOrd="0" presId="urn:microsoft.com/office/officeart/2005/8/layout/orgChart1"/>
    <dgm:cxn modelId="{CF3F90E0-0B30-4A69-B60C-71069D8847F1}" type="presParOf" srcId="{E826AB05-1358-425A-B5A6-BB9992DDFE25}" destId="{F088E52A-F42E-44F8-BCAF-8FF7D209A9A6}" srcOrd="2" destOrd="0" presId="urn:microsoft.com/office/officeart/2005/8/layout/orgChart1"/>
    <dgm:cxn modelId="{08ADCD54-B101-49EF-B545-81FE7CE68CB0}" type="presParOf" srcId="{4FCB0BA9-9D5D-4DAE-80DB-E234C584A148}" destId="{73085530-9655-4834-8123-DC2CBEDFBBBD}" srcOrd="4" destOrd="0" presId="urn:microsoft.com/office/officeart/2005/8/layout/orgChart1"/>
    <dgm:cxn modelId="{0E10934B-E482-4A18-AE2E-83E014A925BF}" type="presParOf" srcId="{4FCB0BA9-9D5D-4DAE-80DB-E234C584A148}" destId="{4DC3E5CA-F4D6-4916-96B2-9F4F4CE5C361}" srcOrd="5" destOrd="0" presId="urn:microsoft.com/office/officeart/2005/8/layout/orgChart1"/>
    <dgm:cxn modelId="{27702902-5675-4E37-BCAE-2487D6952A34}" type="presParOf" srcId="{4DC3E5CA-F4D6-4916-96B2-9F4F4CE5C361}" destId="{13064230-7C54-4E73-A281-7C1C463DEF03}" srcOrd="0" destOrd="0" presId="urn:microsoft.com/office/officeart/2005/8/layout/orgChart1"/>
    <dgm:cxn modelId="{D2F5B7C0-8705-4385-B4ED-29D4012AA6D7}" type="presParOf" srcId="{13064230-7C54-4E73-A281-7C1C463DEF03}" destId="{49C91795-17B9-48C3-9A9F-25D10BFD3788}" srcOrd="0" destOrd="0" presId="urn:microsoft.com/office/officeart/2005/8/layout/orgChart1"/>
    <dgm:cxn modelId="{461A3E1D-86C2-4304-8B6D-E64A5426BDD4}" type="presParOf" srcId="{13064230-7C54-4E73-A281-7C1C463DEF03}" destId="{502F49B4-9CE0-4B91-B34F-805851E7EA94}" srcOrd="1" destOrd="0" presId="urn:microsoft.com/office/officeart/2005/8/layout/orgChart1"/>
    <dgm:cxn modelId="{6C70A251-76BD-410A-9F1C-9350AF43A27E}" type="presParOf" srcId="{4DC3E5CA-F4D6-4916-96B2-9F4F4CE5C361}" destId="{E1B0F0A2-BF55-4A28-B796-93E9422D700F}" srcOrd="1" destOrd="0" presId="urn:microsoft.com/office/officeart/2005/8/layout/orgChart1"/>
    <dgm:cxn modelId="{F171D7D3-4B64-4F69-AF78-53DE1BE3867A}" type="presParOf" srcId="{4DC3E5CA-F4D6-4916-96B2-9F4F4CE5C361}" destId="{34880365-E764-4879-AE48-A8E04AB66251}" srcOrd="2" destOrd="0" presId="urn:microsoft.com/office/officeart/2005/8/layout/orgChart1"/>
    <dgm:cxn modelId="{D8BCE8E6-3210-4A4C-927F-2B886B2D67E9}" type="presParOf" srcId="{4FCB0BA9-9D5D-4DAE-80DB-E234C584A148}" destId="{63C9E916-B5C8-4E8B-9B80-33C22ADA97B4}" srcOrd="6" destOrd="0" presId="urn:microsoft.com/office/officeart/2005/8/layout/orgChart1"/>
    <dgm:cxn modelId="{42B18017-8800-4D44-9B74-0B87A1E4F809}" type="presParOf" srcId="{4FCB0BA9-9D5D-4DAE-80DB-E234C584A148}" destId="{F3073101-42D4-4DCD-A3AB-7F6EE7CF95F2}" srcOrd="7" destOrd="0" presId="urn:microsoft.com/office/officeart/2005/8/layout/orgChart1"/>
    <dgm:cxn modelId="{5FD587DE-C6FD-42C0-B098-51952B892D87}" type="presParOf" srcId="{F3073101-42D4-4DCD-A3AB-7F6EE7CF95F2}" destId="{FAB68FEF-1E83-43D0-8A05-F6362180D980}" srcOrd="0" destOrd="0" presId="urn:microsoft.com/office/officeart/2005/8/layout/orgChart1"/>
    <dgm:cxn modelId="{59C09A3C-E57B-439B-B9BF-DF58635910EE}" type="presParOf" srcId="{FAB68FEF-1E83-43D0-8A05-F6362180D980}" destId="{B61253F6-46DB-4944-B23B-4BC39AD0D236}" srcOrd="0" destOrd="0" presId="urn:microsoft.com/office/officeart/2005/8/layout/orgChart1"/>
    <dgm:cxn modelId="{6D7A8260-9D5D-4596-90C3-0FC4C33E40F5}" type="presParOf" srcId="{FAB68FEF-1E83-43D0-8A05-F6362180D980}" destId="{EA3CE7BD-1A66-44D7-8BA0-81606A396A40}" srcOrd="1" destOrd="0" presId="urn:microsoft.com/office/officeart/2005/8/layout/orgChart1"/>
    <dgm:cxn modelId="{1841B1DE-EDB5-42D2-9E04-BAAB11855218}" type="presParOf" srcId="{F3073101-42D4-4DCD-A3AB-7F6EE7CF95F2}" destId="{E55EE996-B09E-4FBF-BF4B-403D1098BA77}" srcOrd="1" destOrd="0" presId="urn:microsoft.com/office/officeart/2005/8/layout/orgChart1"/>
    <dgm:cxn modelId="{55A0E485-56D9-4630-BA25-F4D70F8CF038}" type="presParOf" srcId="{F3073101-42D4-4DCD-A3AB-7F6EE7CF95F2}" destId="{00C5042A-2C99-496C-916A-7B83B0B0A35A}" srcOrd="2" destOrd="0" presId="urn:microsoft.com/office/officeart/2005/8/layout/orgChart1"/>
    <dgm:cxn modelId="{17CE8D66-240F-4CF0-BA4F-0EFE5537EA1F}" type="presParOf" srcId="{6C94A082-A0F0-4BED-BE1C-393B747CF8B4}" destId="{3B61C982-704D-4BF2-A83B-CC7002328302}" srcOrd="2" destOrd="0" presId="urn:microsoft.com/office/officeart/2005/8/layout/orgChart1"/>
    <dgm:cxn modelId="{33832F85-AACB-42F4-BB34-9D9C28F4F124}" type="presParOf" srcId="{AA00B784-FE39-41A2-97A6-BFA65335FAB8}" destId="{13FC7869-1FE0-48BB-9CCF-717DEC7C06AE}" srcOrd="2" destOrd="0" presId="urn:microsoft.com/office/officeart/2005/8/layout/orgChart1"/>
    <dgm:cxn modelId="{D52B5052-00E7-407E-9956-50F165C48055}" type="presParOf" srcId="{AA00B784-FE39-41A2-97A6-BFA65335FAB8}" destId="{B5BE48A2-954E-48B7-8DAD-398DA5A136B6}" srcOrd="3" destOrd="0" presId="urn:microsoft.com/office/officeart/2005/8/layout/orgChart1"/>
    <dgm:cxn modelId="{164F55E2-BEEA-4DD2-BB34-CB2B82FE80BD}" type="presParOf" srcId="{B5BE48A2-954E-48B7-8DAD-398DA5A136B6}" destId="{4A5AE317-9845-4C45-9861-39C4DF1707C0}" srcOrd="0" destOrd="0" presId="urn:microsoft.com/office/officeart/2005/8/layout/orgChart1"/>
    <dgm:cxn modelId="{17F68A63-CA7E-4BEF-B885-D901DA39ED14}" type="presParOf" srcId="{4A5AE317-9845-4C45-9861-39C4DF1707C0}" destId="{353C0087-DDC2-4515-A1EC-DF0238FC4067}" srcOrd="0" destOrd="0" presId="urn:microsoft.com/office/officeart/2005/8/layout/orgChart1"/>
    <dgm:cxn modelId="{3C1E30EC-3FAA-4AA4-A5EC-F6A0A197CA33}" type="presParOf" srcId="{4A5AE317-9845-4C45-9861-39C4DF1707C0}" destId="{6E8ED391-0029-4E68-9ABF-0A9620B6B1DA}" srcOrd="1" destOrd="0" presId="urn:microsoft.com/office/officeart/2005/8/layout/orgChart1"/>
    <dgm:cxn modelId="{94F11FBE-F814-42C4-8AA1-616FD99D87AD}" type="presParOf" srcId="{B5BE48A2-954E-48B7-8DAD-398DA5A136B6}" destId="{428622E5-CA1F-4ACB-B120-AC7F0137C7A4}" srcOrd="1" destOrd="0" presId="urn:microsoft.com/office/officeart/2005/8/layout/orgChart1"/>
    <dgm:cxn modelId="{1CF50E4D-AC7A-4E75-8838-FFF7D9619C7C}" type="presParOf" srcId="{428622E5-CA1F-4ACB-B120-AC7F0137C7A4}" destId="{0F1D2B96-4285-450E-8557-31C3BA97A511}" srcOrd="0" destOrd="0" presId="urn:microsoft.com/office/officeart/2005/8/layout/orgChart1"/>
    <dgm:cxn modelId="{13A5A7C9-5317-4CF9-B8DC-3556984A4D6F}" type="presParOf" srcId="{428622E5-CA1F-4ACB-B120-AC7F0137C7A4}" destId="{7BFCFD7C-8164-4FF7-8A7F-C2827790683D}" srcOrd="1" destOrd="0" presId="urn:microsoft.com/office/officeart/2005/8/layout/orgChart1"/>
    <dgm:cxn modelId="{2A620D06-E837-4310-BAEF-C01D0B65577B}" type="presParOf" srcId="{7BFCFD7C-8164-4FF7-8A7F-C2827790683D}" destId="{D4FB12C2-A5FF-4D94-8739-C7114B3D7030}" srcOrd="0" destOrd="0" presId="urn:microsoft.com/office/officeart/2005/8/layout/orgChart1"/>
    <dgm:cxn modelId="{7DE78E09-560A-43E1-88A2-63E45E76E23C}" type="presParOf" srcId="{D4FB12C2-A5FF-4D94-8739-C7114B3D7030}" destId="{69FC036B-ADE7-488A-BBF3-D8E6E24C7F11}" srcOrd="0" destOrd="0" presId="urn:microsoft.com/office/officeart/2005/8/layout/orgChart1"/>
    <dgm:cxn modelId="{AF54D882-86C0-4C68-B837-F5811658FF6D}" type="presParOf" srcId="{D4FB12C2-A5FF-4D94-8739-C7114B3D7030}" destId="{18FA5B7B-57CE-46B7-A83A-0D8BB75556CE}" srcOrd="1" destOrd="0" presId="urn:microsoft.com/office/officeart/2005/8/layout/orgChart1"/>
    <dgm:cxn modelId="{031ED72A-F785-4F6A-8F4D-B31A11047229}" type="presParOf" srcId="{7BFCFD7C-8164-4FF7-8A7F-C2827790683D}" destId="{8E2C7758-78CA-418E-B07F-B131242B40AD}" srcOrd="1" destOrd="0" presId="urn:microsoft.com/office/officeart/2005/8/layout/orgChart1"/>
    <dgm:cxn modelId="{1CCEC128-04A0-4D0D-AF36-7D810404A357}" type="presParOf" srcId="{7BFCFD7C-8164-4FF7-8A7F-C2827790683D}" destId="{3C3432D4-35E7-401B-873E-59B951531AE7}" srcOrd="2" destOrd="0" presId="urn:microsoft.com/office/officeart/2005/8/layout/orgChart1"/>
    <dgm:cxn modelId="{EB80E008-CBFE-4A1B-9F41-CE0597275B18}" type="presParOf" srcId="{428622E5-CA1F-4ACB-B120-AC7F0137C7A4}" destId="{F31C9A91-AB1A-4361-B29E-135C57F86B7D}" srcOrd="2" destOrd="0" presId="urn:microsoft.com/office/officeart/2005/8/layout/orgChart1"/>
    <dgm:cxn modelId="{F5A57F46-B55C-4530-B54D-B76C8B526B93}" type="presParOf" srcId="{428622E5-CA1F-4ACB-B120-AC7F0137C7A4}" destId="{07A6FF6D-F5EC-49A1-9354-2240499272F8}" srcOrd="3" destOrd="0" presId="urn:microsoft.com/office/officeart/2005/8/layout/orgChart1"/>
    <dgm:cxn modelId="{6E223691-3940-4B6C-8E8B-BEF886A10575}" type="presParOf" srcId="{07A6FF6D-F5EC-49A1-9354-2240499272F8}" destId="{0781183B-BBDB-48AE-8E6B-D63BAB1D1F53}" srcOrd="0" destOrd="0" presId="urn:microsoft.com/office/officeart/2005/8/layout/orgChart1"/>
    <dgm:cxn modelId="{1B80EA8E-028A-4EAF-81B3-7D46C4690D25}" type="presParOf" srcId="{0781183B-BBDB-48AE-8E6B-D63BAB1D1F53}" destId="{14BC1953-5DD3-4DA7-BC31-BCE82AD52FEC}" srcOrd="0" destOrd="0" presId="urn:microsoft.com/office/officeart/2005/8/layout/orgChart1"/>
    <dgm:cxn modelId="{C422194E-7EE3-4DCC-8AF2-95F20EE05FA6}" type="presParOf" srcId="{0781183B-BBDB-48AE-8E6B-D63BAB1D1F53}" destId="{4E46F950-02DB-4BC2-860F-4690A3B754C9}" srcOrd="1" destOrd="0" presId="urn:microsoft.com/office/officeart/2005/8/layout/orgChart1"/>
    <dgm:cxn modelId="{B9563B75-1E26-4A2F-9BA2-F19CF94B0A19}" type="presParOf" srcId="{07A6FF6D-F5EC-49A1-9354-2240499272F8}" destId="{0050E392-6E5F-43CE-84EB-7DB9E0818597}" srcOrd="1" destOrd="0" presId="urn:microsoft.com/office/officeart/2005/8/layout/orgChart1"/>
    <dgm:cxn modelId="{A53AAAC8-47B5-46AC-A05F-9D427A2CD321}" type="presParOf" srcId="{07A6FF6D-F5EC-49A1-9354-2240499272F8}" destId="{FE81E613-8F19-4F80-A94E-26DA481C15A1}" srcOrd="2" destOrd="0" presId="urn:microsoft.com/office/officeart/2005/8/layout/orgChart1"/>
    <dgm:cxn modelId="{BB3C80B8-EF3B-437E-BBE6-12683DE93F22}" type="presParOf" srcId="{428622E5-CA1F-4ACB-B120-AC7F0137C7A4}" destId="{DA8C0BEF-4F41-4BAB-B159-302FD20D24D4}" srcOrd="4" destOrd="0" presId="urn:microsoft.com/office/officeart/2005/8/layout/orgChart1"/>
    <dgm:cxn modelId="{57ABC980-BB75-4146-8EEA-66199A7A1DA1}" type="presParOf" srcId="{428622E5-CA1F-4ACB-B120-AC7F0137C7A4}" destId="{3EBC24A5-6656-457D-AAE4-6948C1E027A9}" srcOrd="5" destOrd="0" presId="urn:microsoft.com/office/officeart/2005/8/layout/orgChart1"/>
    <dgm:cxn modelId="{331983E7-908B-4F15-8697-E0BA2658F9CD}" type="presParOf" srcId="{3EBC24A5-6656-457D-AAE4-6948C1E027A9}" destId="{A6AF67E9-AAFA-4A4E-9803-A24D209E74B5}" srcOrd="0" destOrd="0" presId="urn:microsoft.com/office/officeart/2005/8/layout/orgChart1"/>
    <dgm:cxn modelId="{CA820126-2813-4CB7-AF52-80B46090B408}" type="presParOf" srcId="{A6AF67E9-AAFA-4A4E-9803-A24D209E74B5}" destId="{9E87A797-09EC-4D76-9A2E-70EA33931F05}" srcOrd="0" destOrd="0" presId="urn:microsoft.com/office/officeart/2005/8/layout/orgChart1"/>
    <dgm:cxn modelId="{021275F2-9AF6-4477-9EF4-4CD08E0AD914}" type="presParOf" srcId="{A6AF67E9-AAFA-4A4E-9803-A24D209E74B5}" destId="{EB0E13F4-4176-4515-957E-6828FFF8ABAF}" srcOrd="1" destOrd="0" presId="urn:microsoft.com/office/officeart/2005/8/layout/orgChart1"/>
    <dgm:cxn modelId="{8696853F-2E3D-4824-8752-ABC0C9014F84}" type="presParOf" srcId="{3EBC24A5-6656-457D-AAE4-6948C1E027A9}" destId="{32768B48-3D9E-405A-B7CF-0CE88C528637}" srcOrd="1" destOrd="0" presId="urn:microsoft.com/office/officeart/2005/8/layout/orgChart1"/>
    <dgm:cxn modelId="{987320FC-A9DC-4C91-95A5-B55165306FE8}" type="presParOf" srcId="{3EBC24A5-6656-457D-AAE4-6948C1E027A9}" destId="{D695E0F4-C2AC-4EB3-929B-D312297C58DF}" srcOrd="2" destOrd="0" presId="urn:microsoft.com/office/officeart/2005/8/layout/orgChart1"/>
    <dgm:cxn modelId="{7F4E854D-4994-4B0B-9B54-4225255201C5}" type="presParOf" srcId="{B5BE48A2-954E-48B7-8DAD-398DA5A136B6}" destId="{44A63104-1C24-42FA-B0BF-CBE99B0EB0F8}" srcOrd="2" destOrd="0" presId="urn:microsoft.com/office/officeart/2005/8/layout/orgChart1"/>
    <dgm:cxn modelId="{E879470C-83F9-461E-8D74-95013BD3A0E1}" type="presParOf" srcId="{AA00B784-FE39-41A2-97A6-BFA65335FAB8}" destId="{A035BA7F-BB8D-43B1-83CE-ADB2F9CC6B99}" srcOrd="4" destOrd="0" presId="urn:microsoft.com/office/officeart/2005/8/layout/orgChart1"/>
    <dgm:cxn modelId="{691F22C4-CDB4-4466-8C74-5DBAFCB5EE09}" type="presParOf" srcId="{AA00B784-FE39-41A2-97A6-BFA65335FAB8}" destId="{DE23C620-D219-4D08-ADB2-FE483038C774}" srcOrd="5" destOrd="0" presId="urn:microsoft.com/office/officeart/2005/8/layout/orgChart1"/>
    <dgm:cxn modelId="{0391540A-7D67-4867-AEB0-B90A8FDE2693}" type="presParOf" srcId="{DE23C620-D219-4D08-ADB2-FE483038C774}" destId="{8879C2A8-D864-4BEA-A679-751A7396E846}" srcOrd="0" destOrd="0" presId="urn:microsoft.com/office/officeart/2005/8/layout/orgChart1"/>
    <dgm:cxn modelId="{89533574-4AE0-473A-B049-DAC66B28274A}" type="presParOf" srcId="{8879C2A8-D864-4BEA-A679-751A7396E846}" destId="{68F156B1-E0B2-4B0D-B0FD-5BB32F17B0C1}" srcOrd="0" destOrd="0" presId="urn:microsoft.com/office/officeart/2005/8/layout/orgChart1"/>
    <dgm:cxn modelId="{79D31DD4-2691-4227-B218-3BB1D1D3DF50}" type="presParOf" srcId="{8879C2A8-D864-4BEA-A679-751A7396E846}" destId="{20CDB096-92BA-447D-8B69-8DA1DF4D0F50}" srcOrd="1" destOrd="0" presId="urn:microsoft.com/office/officeart/2005/8/layout/orgChart1"/>
    <dgm:cxn modelId="{8AB98224-3B6A-441D-90B2-95A1511BB3FC}" type="presParOf" srcId="{DE23C620-D219-4D08-ADB2-FE483038C774}" destId="{F3521B23-F79B-4173-AE25-61F3960CB100}" srcOrd="1" destOrd="0" presId="urn:microsoft.com/office/officeart/2005/8/layout/orgChart1"/>
    <dgm:cxn modelId="{50EF15DF-9AF9-4A5A-864F-5611A0BF67B4}" type="presParOf" srcId="{F3521B23-F79B-4173-AE25-61F3960CB100}" destId="{AED291AD-DF83-4C09-8FD3-3DE505C61F59}" srcOrd="0" destOrd="0" presId="urn:microsoft.com/office/officeart/2005/8/layout/orgChart1"/>
    <dgm:cxn modelId="{C51AFC22-CCAD-420D-8263-73E9E4D1B3A4}" type="presParOf" srcId="{F3521B23-F79B-4173-AE25-61F3960CB100}" destId="{8B232A78-647F-4DAC-A3DC-278E94CBFD5F}" srcOrd="1" destOrd="0" presId="urn:microsoft.com/office/officeart/2005/8/layout/orgChart1"/>
    <dgm:cxn modelId="{66506819-86C1-44DA-921D-14B1F0606771}" type="presParOf" srcId="{8B232A78-647F-4DAC-A3DC-278E94CBFD5F}" destId="{13C0717A-B7AC-47BA-A840-98027B8BA31D}" srcOrd="0" destOrd="0" presId="urn:microsoft.com/office/officeart/2005/8/layout/orgChart1"/>
    <dgm:cxn modelId="{0FCCF62E-C276-45D5-BC5F-A471C44BB89F}" type="presParOf" srcId="{13C0717A-B7AC-47BA-A840-98027B8BA31D}" destId="{48A16F6C-17FA-4EA3-89B4-8BFD26E3ACCB}" srcOrd="0" destOrd="0" presId="urn:microsoft.com/office/officeart/2005/8/layout/orgChart1"/>
    <dgm:cxn modelId="{6E6E6500-15CC-44C3-99AA-1C59D1A5181A}" type="presParOf" srcId="{13C0717A-B7AC-47BA-A840-98027B8BA31D}" destId="{FA3AEF0A-F656-4992-B770-4AB052A97246}" srcOrd="1" destOrd="0" presId="urn:microsoft.com/office/officeart/2005/8/layout/orgChart1"/>
    <dgm:cxn modelId="{38263426-1EAC-4B27-9DE3-E7F8732919DB}" type="presParOf" srcId="{8B232A78-647F-4DAC-A3DC-278E94CBFD5F}" destId="{6223CBA9-9E1B-4592-BCEB-37D947BCFCDF}" srcOrd="1" destOrd="0" presId="urn:microsoft.com/office/officeart/2005/8/layout/orgChart1"/>
    <dgm:cxn modelId="{869F173C-3C4F-4BBC-8B50-1CAD80A21856}" type="presParOf" srcId="{8B232A78-647F-4DAC-A3DC-278E94CBFD5F}" destId="{67CE2D4B-D988-40D5-8FD8-8607B6F02D36}" srcOrd="2" destOrd="0" presId="urn:microsoft.com/office/officeart/2005/8/layout/orgChart1"/>
    <dgm:cxn modelId="{3A39E076-65FB-4912-9B3E-A106251FF1A2}" type="presParOf" srcId="{F3521B23-F79B-4173-AE25-61F3960CB100}" destId="{392A5782-87C8-4284-AF1C-07A1FA2422C3}" srcOrd="2" destOrd="0" presId="urn:microsoft.com/office/officeart/2005/8/layout/orgChart1"/>
    <dgm:cxn modelId="{BC37DCDA-07FC-4CB8-9833-331A726A52A2}" type="presParOf" srcId="{F3521B23-F79B-4173-AE25-61F3960CB100}" destId="{537E70DC-2601-46F7-97A1-A648F65F3BAC}" srcOrd="3" destOrd="0" presId="urn:microsoft.com/office/officeart/2005/8/layout/orgChart1"/>
    <dgm:cxn modelId="{CF084587-27E1-45D3-9801-B70C22DD5538}" type="presParOf" srcId="{537E70DC-2601-46F7-97A1-A648F65F3BAC}" destId="{D8ECAE2E-0419-4B58-B43A-41DC78635D6D}" srcOrd="0" destOrd="0" presId="urn:microsoft.com/office/officeart/2005/8/layout/orgChart1"/>
    <dgm:cxn modelId="{8BF65849-B5AA-4456-9724-F0B0E6EBF4A3}" type="presParOf" srcId="{D8ECAE2E-0419-4B58-B43A-41DC78635D6D}" destId="{F2EC9E4A-8D7D-4E60-A301-3EC5F0D5D186}" srcOrd="0" destOrd="0" presId="urn:microsoft.com/office/officeart/2005/8/layout/orgChart1"/>
    <dgm:cxn modelId="{23C35DCB-9A57-4A87-B777-39C0808D5929}" type="presParOf" srcId="{D8ECAE2E-0419-4B58-B43A-41DC78635D6D}" destId="{5671CE76-0367-42E3-A911-7FDC22D884EA}" srcOrd="1" destOrd="0" presId="urn:microsoft.com/office/officeart/2005/8/layout/orgChart1"/>
    <dgm:cxn modelId="{7A353C80-52BF-4100-8F03-5A1A12C10094}" type="presParOf" srcId="{537E70DC-2601-46F7-97A1-A648F65F3BAC}" destId="{858BA53B-DB40-4B19-8AF1-1D0D979A7532}" srcOrd="1" destOrd="0" presId="urn:microsoft.com/office/officeart/2005/8/layout/orgChart1"/>
    <dgm:cxn modelId="{9A4EB19D-ECE8-4667-8DD0-6D15C9CF0AF7}" type="presParOf" srcId="{537E70DC-2601-46F7-97A1-A648F65F3BAC}" destId="{7CCCFBB8-3A0F-4DD8-AECC-45E6F3E2799C}" srcOrd="2" destOrd="0" presId="urn:microsoft.com/office/officeart/2005/8/layout/orgChart1"/>
    <dgm:cxn modelId="{C1418269-C738-42DD-9C8B-2B81739B55CE}" type="presParOf" srcId="{DE23C620-D219-4D08-ADB2-FE483038C774}" destId="{B2CFAC23-5BE6-48B6-B07C-48E610A27A9D}" srcOrd="2" destOrd="0" presId="urn:microsoft.com/office/officeart/2005/8/layout/orgChart1"/>
    <dgm:cxn modelId="{30DA170A-9513-4144-8D89-6190DDCB772E}" type="presParOf" srcId="{AA00B784-FE39-41A2-97A6-BFA65335FAB8}" destId="{160A1791-A0FC-48B0-AAA2-EB3EF74E2EB1}" srcOrd="6" destOrd="0" presId="urn:microsoft.com/office/officeart/2005/8/layout/orgChart1"/>
    <dgm:cxn modelId="{4DBE3B80-21AB-4A8E-A043-22B7D5C2C56A}" type="presParOf" srcId="{AA00B784-FE39-41A2-97A6-BFA65335FAB8}" destId="{03AE16E2-0114-4AB3-BD3B-4F38F72C9045}" srcOrd="7" destOrd="0" presId="urn:microsoft.com/office/officeart/2005/8/layout/orgChart1"/>
    <dgm:cxn modelId="{08EC2730-6291-4E6A-A1FE-434125AD5AA6}" type="presParOf" srcId="{03AE16E2-0114-4AB3-BD3B-4F38F72C9045}" destId="{7C3FF20C-A31B-4FFB-AF5C-F19C9A7F44B0}" srcOrd="0" destOrd="0" presId="urn:microsoft.com/office/officeart/2005/8/layout/orgChart1"/>
    <dgm:cxn modelId="{4E4A3C45-9D3F-4A06-B021-8372918FBE14}" type="presParOf" srcId="{7C3FF20C-A31B-4FFB-AF5C-F19C9A7F44B0}" destId="{F5EA0E09-440C-459F-A0B5-A78A6C5F29A5}" srcOrd="0" destOrd="0" presId="urn:microsoft.com/office/officeart/2005/8/layout/orgChart1"/>
    <dgm:cxn modelId="{31FDB9B5-D6F3-4C6B-AF71-CD8609B3AA6A}" type="presParOf" srcId="{7C3FF20C-A31B-4FFB-AF5C-F19C9A7F44B0}" destId="{C4418BCA-0E99-4718-A0AA-4D41DDAE7988}" srcOrd="1" destOrd="0" presId="urn:microsoft.com/office/officeart/2005/8/layout/orgChart1"/>
    <dgm:cxn modelId="{8A476BA6-1362-481E-86FE-A551AB420FDC}" type="presParOf" srcId="{03AE16E2-0114-4AB3-BD3B-4F38F72C9045}" destId="{8023D6E7-EBAD-4C72-9E1C-E3D32A04DA02}" srcOrd="1" destOrd="0" presId="urn:microsoft.com/office/officeart/2005/8/layout/orgChart1"/>
    <dgm:cxn modelId="{58E7709E-6239-4473-BAA5-87F6A3CC3B67}" type="presParOf" srcId="{8023D6E7-EBAD-4C72-9E1C-E3D32A04DA02}" destId="{B1799B8E-3318-4F7B-A425-2C618B84048D}" srcOrd="0" destOrd="0" presId="urn:microsoft.com/office/officeart/2005/8/layout/orgChart1"/>
    <dgm:cxn modelId="{797CEE2C-4D8B-46F4-A582-F06471F39EC3}" type="presParOf" srcId="{8023D6E7-EBAD-4C72-9E1C-E3D32A04DA02}" destId="{7B0B2FF0-EA72-493B-8963-7F2BCB5A6837}" srcOrd="1" destOrd="0" presId="urn:microsoft.com/office/officeart/2005/8/layout/orgChart1"/>
    <dgm:cxn modelId="{33E280BF-6A51-406C-A7D0-ECD19C777D53}" type="presParOf" srcId="{7B0B2FF0-EA72-493B-8963-7F2BCB5A6837}" destId="{70F312AE-ED47-4804-8A65-D3BAC3553C08}" srcOrd="0" destOrd="0" presId="urn:microsoft.com/office/officeart/2005/8/layout/orgChart1"/>
    <dgm:cxn modelId="{86076D1D-D5A0-4F74-A7E3-D3639C2B3263}" type="presParOf" srcId="{70F312AE-ED47-4804-8A65-D3BAC3553C08}" destId="{C78C05CF-63CC-4019-8712-4B1BD9345414}" srcOrd="0" destOrd="0" presId="urn:microsoft.com/office/officeart/2005/8/layout/orgChart1"/>
    <dgm:cxn modelId="{E0296AD9-635F-48B4-BB00-6FD1315C78B2}" type="presParOf" srcId="{70F312AE-ED47-4804-8A65-D3BAC3553C08}" destId="{8B865453-F23D-428B-95F0-0BF473A9A524}" srcOrd="1" destOrd="0" presId="urn:microsoft.com/office/officeart/2005/8/layout/orgChart1"/>
    <dgm:cxn modelId="{F8DBE2A1-88ED-46ED-A1D7-6430FC6D6DF1}" type="presParOf" srcId="{7B0B2FF0-EA72-493B-8963-7F2BCB5A6837}" destId="{D21651C1-04C4-4963-8811-FCFDE57347A7}" srcOrd="1" destOrd="0" presId="urn:microsoft.com/office/officeart/2005/8/layout/orgChart1"/>
    <dgm:cxn modelId="{C0761A78-DFA2-4644-80ED-24093594AD31}" type="presParOf" srcId="{7B0B2FF0-EA72-493B-8963-7F2BCB5A6837}" destId="{D9210888-D587-4672-9A76-5748450168A8}" srcOrd="2" destOrd="0" presId="urn:microsoft.com/office/officeart/2005/8/layout/orgChart1"/>
    <dgm:cxn modelId="{1C27B370-3764-4BD1-AE65-6162F897EC1B}" type="presParOf" srcId="{03AE16E2-0114-4AB3-BD3B-4F38F72C9045}" destId="{6E7BEBD6-3D3F-47AA-8F51-7771A279D20E}" srcOrd="2" destOrd="0" presId="urn:microsoft.com/office/officeart/2005/8/layout/orgChart1"/>
    <dgm:cxn modelId="{E474D3AA-5C65-4AE4-9920-21B3D299284F}" type="presParOf" srcId="{AA00B784-FE39-41A2-97A6-BFA65335FAB8}" destId="{9C5BF4B9-8D24-4213-8AD6-F0FAE173B3FB}" srcOrd="8" destOrd="0" presId="urn:microsoft.com/office/officeart/2005/8/layout/orgChart1"/>
    <dgm:cxn modelId="{E73E61FE-28C0-4930-8029-05C892362C76}" type="presParOf" srcId="{AA00B784-FE39-41A2-97A6-BFA65335FAB8}" destId="{8133FE29-4340-4072-B34B-63B20982AE8F}" srcOrd="9" destOrd="0" presId="urn:microsoft.com/office/officeart/2005/8/layout/orgChart1"/>
    <dgm:cxn modelId="{B886687A-095F-432A-97FA-5913762CB447}" type="presParOf" srcId="{8133FE29-4340-4072-B34B-63B20982AE8F}" destId="{68B7C0B4-2EAD-4FF6-84E7-CAFE18CD6405}" srcOrd="0" destOrd="0" presId="urn:microsoft.com/office/officeart/2005/8/layout/orgChart1"/>
    <dgm:cxn modelId="{F62E339C-A79A-45C7-AD6F-C6714343EE58}" type="presParOf" srcId="{68B7C0B4-2EAD-4FF6-84E7-CAFE18CD6405}" destId="{AFFF15E6-A49A-4ED5-8F4A-2FE171D2DEA9}" srcOrd="0" destOrd="0" presId="urn:microsoft.com/office/officeart/2005/8/layout/orgChart1"/>
    <dgm:cxn modelId="{6C76D372-77C5-4902-A98C-1A96FDEAF35D}" type="presParOf" srcId="{68B7C0B4-2EAD-4FF6-84E7-CAFE18CD6405}" destId="{A67009E1-B794-4ACB-95E6-4EF319E1FEC6}" srcOrd="1" destOrd="0" presId="urn:microsoft.com/office/officeart/2005/8/layout/orgChart1"/>
    <dgm:cxn modelId="{3367C9DE-17AB-4C2A-86D2-DE7196A21498}" type="presParOf" srcId="{8133FE29-4340-4072-B34B-63B20982AE8F}" destId="{ACB5B953-60EF-4188-B929-AA7325BAE7C4}" srcOrd="1" destOrd="0" presId="urn:microsoft.com/office/officeart/2005/8/layout/orgChart1"/>
    <dgm:cxn modelId="{86151D6B-43D1-402C-8792-09421D078429}" type="presParOf" srcId="{8133FE29-4340-4072-B34B-63B20982AE8F}" destId="{08E1943A-EAA3-410D-BECD-8B29E909CB11}" srcOrd="2" destOrd="0" presId="urn:microsoft.com/office/officeart/2005/8/layout/orgChart1"/>
    <dgm:cxn modelId="{DE5C3014-D369-4411-B56E-A65CF45BB8DE}" type="presParOf" srcId="{FD1F6606-AFE3-448E-BC0B-9D29DC0668D9}" destId="{C785241D-5F38-443F-8D75-CC0D8C2342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CC500-9D9B-4645-913D-660272C633BC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700" kern="1200" dirty="0"/>
            <a:t>Поддержка сотрудников компаний</a:t>
          </a:r>
        </a:p>
      </dsp:txBody>
      <dsp:txXfrm>
        <a:off x="1283" y="673807"/>
        <a:ext cx="5006206" cy="3003723"/>
      </dsp:txXfrm>
    </dsp:sp>
    <dsp:sp modelId="{D3BACDB3-5592-41D1-B2E5-B0B8E2705FB0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700" kern="1200" dirty="0"/>
            <a:t>Разработка собственных систем поддержки</a:t>
          </a:r>
        </a:p>
      </dsp:txBody>
      <dsp:txXfrm>
        <a:off x="5508110" y="673807"/>
        <a:ext cx="5006206" cy="300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BF4B9-8D24-4213-8AD6-F0FAE173B3FB}">
      <dsp:nvSpPr>
        <dsp:cNvPr id="0" name=""/>
        <dsp:cNvSpPr/>
      </dsp:nvSpPr>
      <dsp:spPr>
        <a:xfrm>
          <a:off x="4640580" y="778006"/>
          <a:ext cx="3742487" cy="324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0"/>
              </a:lnTo>
              <a:lnTo>
                <a:pt x="3742487" y="162380"/>
              </a:lnTo>
              <a:lnTo>
                <a:pt x="3742487" y="32476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99B8E-3318-4F7B-A425-2C618B84048D}">
      <dsp:nvSpPr>
        <dsp:cNvPr id="0" name=""/>
        <dsp:cNvSpPr/>
      </dsp:nvSpPr>
      <dsp:spPr>
        <a:xfrm>
          <a:off x="5893230" y="1876008"/>
          <a:ext cx="231972" cy="7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381"/>
              </a:lnTo>
              <a:lnTo>
                <a:pt x="231972" y="71138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A1791-A0FC-48B0-AAA2-EB3EF74E2EB1}">
      <dsp:nvSpPr>
        <dsp:cNvPr id="0" name=""/>
        <dsp:cNvSpPr/>
      </dsp:nvSpPr>
      <dsp:spPr>
        <a:xfrm>
          <a:off x="4640580" y="778006"/>
          <a:ext cx="1871243" cy="324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0"/>
              </a:lnTo>
              <a:lnTo>
                <a:pt x="1871243" y="162380"/>
              </a:lnTo>
              <a:lnTo>
                <a:pt x="1871243" y="32476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A5782-87C8-4284-AF1C-07A1FA2422C3}">
      <dsp:nvSpPr>
        <dsp:cNvPr id="0" name=""/>
        <dsp:cNvSpPr/>
      </dsp:nvSpPr>
      <dsp:spPr>
        <a:xfrm>
          <a:off x="4021987" y="1876008"/>
          <a:ext cx="231972" cy="1809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384"/>
              </a:lnTo>
              <a:lnTo>
                <a:pt x="231972" y="180938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291AD-DF83-4C09-8FD3-3DE505C61F59}">
      <dsp:nvSpPr>
        <dsp:cNvPr id="0" name=""/>
        <dsp:cNvSpPr/>
      </dsp:nvSpPr>
      <dsp:spPr>
        <a:xfrm>
          <a:off x="4021987" y="1876008"/>
          <a:ext cx="231972" cy="7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381"/>
              </a:lnTo>
              <a:lnTo>
                <a:pt x="231972" y="71138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5BA7F-BB8D-43B1-83CE-ADB2F9CC6B99}">
      <dsp:nvSpPr>
        <dsp:cNvPr id="0" name=""/>
        <dsp:cNvSpPr/>
      </dsp:nvSpPr>
      <dsp:spPr>
        <a:xfrm>
          <a:off x="4594859" y="778006"/>
          <a:ext cx="91440" cy="3247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76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0BEF-4F41-4BAB-B159-302FD20D24D4}">
      <dsp:nvSpPr>
        <dsp:cNvPr id="0" name=""/>
        <dsp:cNvSpPr/>
      </dsp:nvSpPr>
      <dsp:spPr>
        <a:xfrm>
          <a:off x="2150743" y="1876008"/>
          <a:ext cx="231972" cy="2907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7386"/>
              </a:lnTo>
              <a:lnTo>
                <a:pt x="231972" y="290738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C9A91-AB1A-4361-B29E-135C57F86B7D}">
      <dsp:nvSpPr>
        <dsp:cNvPr id="0" name=""/>
        <dsp:cNvSpPr/>
      </dsp:nvSpPr>
      <dsp:spPr>
        <a:xfrm>
          <a:off x="2150743" y="1876008"/>
          <a:ext cx="231972" cy="1809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384"/>
              </a:lnTo>
              <a:lnTo>
                <a:pt x="231972" y="180938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D2B96-4285-450E-8557-31C3BA97A511}">
      <dsp:nvSpPr>
        <dsp:cNvPr id="0" name=""/>
        <dsp:cNvSpPr/>
      </dsp:nvSpPr>
      <dsp:spPr>
        <a:xfrm>
          <a:off x="2150743" y="1876008"/>
          <a:ext cx="231972" cy="7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381"/>
              </a:lnTo>
              <a:lnTo>
                <a:pt x="231972" y="71138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C7869-1FE0-48BB-9CCF-717DEC7C06AE}">
      <dsp:nvSpPr>
        <dsp:cNvPr id="0" name=""/>
        <dsp:cNvSpPr/>
      </dsp:nvSpPr>
      <dsp:spPr>
        <a:xfrm>
          <a:off x="2769336" y="778006"/>
          <a:ext cx="1871243" cy="324761"/>
        </a:xfrm>
        <a:custGeom>
          <a:avLst/>
          <a:gdLst/>
          <a:ahLst/>
          <a:cxnLst/>
          <a:rect l="0" t="0" r="0" b="0"/>
          <a:pathLst>
            <a:path>
              <a:moveTo>
                <a:pt x="1871243" y="0"/>
              </a:moveTo>
              <a:lnTo>
                <a:pt x="1871243" y="162380"/>
              </a:lnTo>
              <a:lnTo>
                <a:pt x="0" y="162380"/>
              </a:lnTo>
              <a:lnTo>
                <a:pt x="0" y="32476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9E916-B5C8-4E8B-9B80-33C22ADA97B4}">
      <dsp:nvSpPr>
        <dsp:cNvPr id="0" name=""/>
        <dsp:cNvSpPr/>
      </dsp:nvSpPr>
      <dsp:spPr>
        <a:xfrm>
          <a:off x="279499" y="1876008"/>
          <a:ext cx="231972" cy="400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5389"/>
              </a:lnTo>
              <a:lnTo>
                <a:pt x="231972" y="4005389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85530-9655-4834-8123-DC2CBEDFBBBD}">
      <dsp:nvSpPr>
        <dsp:cNvPr id="0" name=""/>
        <dsp:cNvSpPr/>
      </dsp:nvSpPr>
      <dsp:spPr>
        <a:xfrm>
          <a:off x="279499" y="1876008"/>
          <a:ext cx="231972" cy="2907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7386"/>
              </a:lnTo>
              <a:lnTo>
                <a:pt x="231972" y="290738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964CA-969B-47B0-9A0D-6134039D4705}">
      <dsp:nvSpPr>
        <dsp:cNvPr id="0" name=""/>
        <dsp:cNvSpPr/>
      </dsp:nvSpPr>
      <dsp:spPr>
        <a:xfrm>
          <a:off x="279499" y="1876008"/>
          <a:ext cx="231972" cy="1809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384"/>
              </a:lnTo>
              <a:lnTo>
                <a:pt x="231972" y="180938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C150F-F19E-415D-B983-FAE6DC970814}">
      <dsp:nvSpPr>
        <dsp:cNvPr id="0" name=""/>
        <dsp:cNvSpPr/>
      </dsp:nvSpPr>
      <dsp:spPr>
        <a:xfrm>
          <a:off x="279499" y="1876008"/>
          <a:ext cx="231972" cy="7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381"/>
              </a:lnTo>
              <a:lnTo>
                <a:pt x="231972" y="71138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FA78D-657C-44B2-8A20-E6B0FF755683}">
      <dsp:nvSpPr>
        <dsp:cNvPr id="0" name=""/>
        <dsp:cNvSpPr/>
      </dsp:nvSpPr>
      <dsp:spPr>
        <a:xfrm>
          <a:off x="898092" y="778006"/>
          <a:ext cx="3742487" cy="324761"/>
        </a:xfrm>
        <a:custGeom>
          <a:avLst/>
          <a:gdLst/>
          <a:ahLst/>
          <a:cxnLst/>
          <a:rect l="0" t="0" r="0" b="0"/>
          <a:pathLst>
            <a:path>
              <a:moveTo>
                <a:pt x="3742487" y="0"/>
              </a:moveTo>
              <a:lnTo>
                <a:pt x="3742487" y="162380"/>
              </a:lnTo>
              <a:lnTo>
                <a:pt x="0" y="162380"/>
              </a:lnTo>
              <a:lnTo>
                <a:pt x="0" y="32476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ADB64-EB99-4713-B55B-7D70C865E740}">
      <dsp:nvSpPr>
        <dsp:cNvPr id="0" name=""/>
        <dsp:cNvSpPr/>
      </dsp:nvSpPr>
      <dsp:spPr>
        <a:xfrm>
          <a:off x="3867338" y="4765"/>
          <a:ext cx="1546482" cy="773241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Генеральный директор</a:t>
          </a:r>
        </a:p>
      </dsp:txBody>
      <dsp:txXfrm>
        <a:off x="3867338" y="4765"/>
        <a:ext cx="1546482" cy="773241"/>
      </dsp:txXfrm>
    </dsp:sp>
    <dsp:sp modelId="{3F646D4B-4D23-48E8-87E8-BAE8D3659911}">
      <dsp:nvSpPr>
        <dsp:cNvPr id="0" name=""/>
        <dsp:cNvSpPr/>
      </dsp:nvSpPr>
      <dsp:spPr>
        <a:xfrm>
          <a:off x="124851" y="1102767"/>
          <a:ext cx="1546482" cy="77324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Отдел сотрудников поддержки</a:t>
          </a:r>
        </a:p>
      </dsp:txBody>
      <dsp:txXfrm>
        <a:off x="124851" y="1102767"/>
        <a:ext cx="1546482" cy="773241"/>
      </dsp:txXfrm>
    </dsp:sp>
    <dsp:sp modelId="{E79575D1-B2DF-4709-B722-183BCC963EEF}">
      <dsp:nvSpPr>
        <dsp:cNvPr id="0" name=""/>
        <dsp:cNvSpPr/>
      </dsp:nvSpPr>
      <dsp:spPr>
        <a:xfrm>
          <a:off x="511472" y="2200770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Поддержка офисных приложений</a:t>
          </a:r>
        </a:p>
      </dsp:txBody>
      <dsp:txXfrm>
        <a:off x="511472" y="2200770"/>
        <a:ext cx="1546482" cy="773241"/>
      </dsp:txXfrm>
    </dsp:sp>
    <dsp:sp modelId="{FB9E38BA-576A-4699-8B75-7B163B46710C}">
      <dsp:nvSpPr>
        <dsp:cNvPr id="0" name=""/>
        <dsp:cNvSpPr/>
      </dsp:nvSpPr>
      <dsp:spPr>
        <a:xfrm>
          <a:off x="511472" y="3298772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Поддержка финансовых приложений</a:t>
          </a:r>
        </a:p>
      </dsp:txBody>
      <dsp:txXfrm>
        <a:off x="511472" y="3298772"/>
        <a:ext cx="1546482" cy="773241"/>
      </dsp:txXfrm>
    </dsp:sp>
    <dsp:sp modelId="{49C91795-17B9-48C3-9A9F-25D10BFD3788}">
      <dsp:nvSpPr>
        <dsp:cNvPr id="0" name=""/>
        <dsp:cNvSpPr/>
      </dsp:nvSpPr>
      <dsp:spPr>
        <a:xfrm>
          <a:off x="511472" y="4396775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Администрирование ОС</a:t>
          </a:r>
        </a:p>
      </dsp:txBody>
      <dsp:txXfrm>
        <a:off x="511472" y="4396775"/>
        <a:ext cx="1546482" cy="773241"/>
      </dsp:txXfrm>
    </dsp:sp>
    <dsp:sp modelId="{B61253F6-46DB-4944-B23B-4BC39AD0D236}">
      <dsp:nvSpPr>
        <dsp:cNvPr id="0" name=""/>
        <dsp:cNvSpPr/>
      </dsp:nvSpPr>
      <dsp:spPr>
        <a:xfrm>
          <a:off x="511472" y="5494777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Поддержка работы сайта</a:t>
          </a:r>
        </a:p>
      </dsp:txBody>
      <dsp:txXfrm>
        <a:off x="511472" y="5494777"/>
        <a:ext cx="1546482" cy="773241"/>
      </dsp:txXfrm>
    </dsp:sp>
    <dsp:sp modelId="{353C0087-DDC2-4515-A1EC-DF0238FC4067}">
      <dsp:nvSpPr>
        <dsp:cNvPr id="0" name=""/>
        <dsp:cNvSpPr/>
      </dsp:nvSpPr>
      <dsp:spPr>
        <a:xfrm>
          <a:off x="1996095" y="1102767"/>
          <a:ext cx="1546482" cy="77324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Отдел разработчиков</a:t>
          </a:r>
        </a:p>
      </dsp:txBody>
      <dsp:txXfrm>
        <a:off x="1996095" y="1102767"/>
        <a:ext cx="1546482" cy="773241"/>
      </dsp:txXfrm>
    </dsp:sp>
    <dsp:sp modelId="{69FC036B-ADE7-488A-BBF3-D8E6E24C7F11}">
      <dsp:nvSpPr>
        <dsp:cNvPr id="0" name=""/>
        <dsp:cNvSpPr/>
      </dsp:nvSpPr>
      <dsp:spPr>
        <a:xfrm>
          <a:off x="2382715" y="2200770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Разработчик сайта</a:t>
          </a:r>
        </a:p>
      </dsp:txBody>
      <dsp:txXfrm>
        <a:off x="2382715" y="2200770"/>
        <a:ext cx="1546482" cy="773241"/>
      </dsp:txXfrm>
    </dsp:sp>
    <dsp:sp modelId="{14BC1953-5DD3-4DA7-BC31-BCE82AD52FEC}">
      <dsp:nvSpPr>
        <dsp:cNvPr id="0" name=""/>
        <dsp:cNvSpPr/>
      </dsp:nvSpPr>
      <dsp:spPr>
        <a:xfrm>
          <a:off x="2382715" y="3298772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Разработчик систем поддержки</a:t>
          </a:r>
        </a:p>
      </dsp:txBody>
      <dsp:txXfrm>
        <a:off x="2382715" y="3298772"/>
        <a:ext cx="1546482" cy="773241"/>
      </dsp:txXfrm>
    </dsp:sp>
    <dsp:sp modelId="{9E87A797-09EC-4D76-9A2E-70EA33931F05}">
      <dsp:nvSpPr>
        <dsp:cNvPr id="0" name=""/>
        <dsp:cNvSpPr/>
      </dsp:nvSpPr>
      <dsp:spPr>
        <a:xfrm>
          <a:off x="2382715" y="4396775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Тестировщик</a:t>
          </a:r>
        </a:p>
      </dsp:txBody>
      <dsp:txXfrm>
        <a:off x="2382715" y="4396775"/>
        <a:ext cx="1546482" cy="773241"/>
      </dsp:txXfrm>
    </dsp:sp>
    <dsp:sp modelId="{68F156B1-E0B2-4B0D-B0FD-5BB32F17B0C1}">
      <dsp:nvSpPr>
        <dsp:cNvPr id="0" name=""/>
        <dsp:cNvSpPr/>
      </dsp:nvSpPr>
      <dsp:spPr>
        <a:xfrm>
          <a:off x="3867338" y="1102767"/>
          <a:ext cx="1546482" cy="77324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Маркетинговый отдел</a:t>
          </a:r>
        </a:p>
      </dsp:txBody>
      <dsp:txXfrm>
        <a:off x="3867338" y="1102767"/>
        <a:ext cx="1546482" cy="773241"/>
      </dsp:txXfrm>
    </dsp:sp>
    <dsp:sp modelId="{48A16F6C-17FA-4EA3-89B4-8BFD26E3ACCB}">
      <dsp:nvSpPr>
        <dsp:cNvPr id="0" name=""/>
        <dsp:cNvSpPr/>
      </dsp:nvSpPr>
      <dsp:spPr>
        <a:xfrm>
          <a:off x="4253959" y="2200770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Маркетолог</a:t>
          </a:r>
        </a:p>
      </dsp:txBody>
      <dsp:txXfrm>
        <a:off x="4253959" y="2200770"/>
        <a:ext cx="1546482" cy="773241"/>
      </dsp:txXfrm>
    </dsp:sp>
    <dsp:sp modelId="{F2EC9E4A-8D7D-4E60-A301-3EC5F0D5D186}">
      <dsp:nvSpPr>
        <dsp:cNvPr id="0" name=""/>
        <dsp:cNvSpPr/>
      </dsp:nvSpPr>
      <dsp:spPr>
        <a:xfrm>
          <a:off x="4253959" y="3298772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Менеджер по продажам</a:t>
          </a:r>
        </a:p>
      </dsp:txBody>
      <dsp:txXfrm>
        <a:off x="4253959" y="3298772"/>
        <a:ext cx="1546482" cy="773241"/>
      </dsp:txXfrm>
    </dsp:sp>
    <dsp:sp modelId="{F5EA0E09-440C-459F-A0B5-A78A6C5F29A5}">
      <dsp:nvSpPr>
        <dsp:cNvPr id="0" name=""/>
        <dsp:cNvSpPr/>
      </dsp:nvSpPr>
      <dsp:spPr>
        <a:xfrm>
          <a:off x="5738582" y="1102767"/>
          <a:ext cx="1546482" cy="77324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Финансовый отдел</a:t>
          </a:r>
        </a:p>
      </dsp:txBody>
      <dsp:txXfrm>
        <a:off x="5738582" y="1102767"/>
        <a:ext cx="1546482" cy="773241"/>
      </dsp:txXfrm>
    </dsp:sp>
    <dsp:sp modelId="{C78C05CF-63CC-4019-8712-4B1BD9345414}">
      <dsp:nvSpPr>
        <dsp:cNvPr id="0" name=""/>
        <dsp:cNvSpPr/>
      </dsp:nvSpPr>
      <dsp:spPr>
        <a:xfrm>
          <a:off x="6125203" y="2200770"/>
          <a:ext cx="1546482" cy="77324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Бухгалтер</a:t>
          </a:r>
        </a:p>
      </dsp:txBody>
      <dsp:txXfrm>
        <a:off x="6125203" y="2200770"/>
        <a:ext cx="1546482" cy="773241"/>
      </dsp:txXfrm>
    </dsp:sp>
    <dsp:sp modelId="{AFFF15E6-A49A-4ED5-8F4A-2FE171D2DEA9}">
      <dsp:nvSpPr>
        <dsp:cNvPr id="0" name=""/>
        <dsp:cNvSpPr/>
      </dsp:nvSpPr>
      <dsp:spPr>
        <a:xfrm>
          <a:off x="7609826" y="1102767"/>
          <a:ext cx="1546482" cy="77324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HR-</a:t>
          </a:r>
          <a:r>
            <a:rPr lang="ru-RU" sz="1600" kern="1200" dirty="0"/>
            <a:t>отдел</a:t>
          </a:r>
        </a:p>
      </dsp:txBody>
      <dsp:txXfrm>
        <a:off x="7609826" y="1102767"/>
        <a:ext cx="1546482" cy="773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A626-B927-407F-AE5A-13D7739C11E5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AC6C-30D4-4527-8B1E-D4E1DB1DF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53171-706D-458F-95EF-EB404E7D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DEC6F6-4048-4CC6-8AE4-81BA45141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82DA55-583F-42A5-9626-A3BFE4A3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02D94-F6AC-40F5-B6B9-543C7FC0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2D91D-B6B1-4049-85FD-F8DCAAA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09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ACA1D-0C57-492E-BBF4-7C1EE69E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0BCED2-6DA5-455F-9CDE-947A1722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41842-FF35-4A31-8E2F-C1C803CE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C5597-553B-42D1-BAC2-CA0A7CFA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CD91F-2A28-4CDC-8143-8CB16928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9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9473DC-BCB8-44F4-86EE-C00ABB99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1B132-3747-4453-8284-273FDFB6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0F9FE-5F64-4763-AF57-1DFAF66F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50827-F310-46DF-9958-D33CD6DD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950B68-15CF-4A37-BFD7-AE76A701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5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05D3D-E04D-4F50-B9F7-2375BE4F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47F49-70D8-4446-AE22-FA754015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FB89C-6468-4F88-97C9-62BF684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62AAB1-42B0-4304-B7C3-C31EDA0D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2623C6-73E1-48E1-B71A-5AD14223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3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4F025-B2AD-4BD8-A93E-5C7B8E96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DE682-A456-49BE-A463-4BE55462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1FBD-A558-4D4C-87D7-DCB6F564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DB108-DDDF-464E-BA63-6E57FAF7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0F4F9E-8C0A-49D2-865E-E76B8390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B98CC-6393-4C94-9450-312ECCCA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5231C-18A6-4A30-856B-05777DE20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021B1-2F31-42BA-8771-58882FC0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85558-4779-433B-8194-B228D21A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9738D1-7EAB-4565-B4AA-E2AC425D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D9E156-1FBE-491D-BAE4-1C9A36D9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0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C1298-E2AB-49C4-A19C-4065AD19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D965AE-466F-4AF7-83BD-C8173EFFA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E8AA27-5AC3-491B-A433-84046859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68B764-D69F-4B72-B4CA-3AB1AFF14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47D44A-37FC-48A2-96E0-E80EE05C2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C12C67-47B1-4E5C-8941-FCD5346E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774C1C-3714-4FC6-86AD-768FDE0D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6DEDB8-3080-40E4-BDF6-E00A71EC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17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7089C-B064-4795-AF5D-33D661E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2080E8-2789-4022-A355-150AB05B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9E9B4C-CDDC-4185-B7D1-055DC8B8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63EF6E-E35C-4EFE-95D1-08ECB14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2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7EDFDE-F432-4D92-83F6-79DF6BAB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524690-E6F0-48FC-9006-EE8E294A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644A93-E8BD-4A46-B860-18EF379C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7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B4B6E-8E77-4AF0-B8F4-1AACD876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BA844-39AC-4C69-B81E-0458C292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145D64-5D71-402E-8743-BED120328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7820E-7B90-4186-A5FE-B849570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DDFD9-5293-4F03-8860-2E1AFD72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5F0C82-D3F1-4CEB-93A2-38A71237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E7BD8-89F8-4E81-91CF-6DE477B9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09B107-3339-41D1-A491-71A71DA6F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D8FC85-DDA0-414D-AAF3-0F91FB66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D3865D-BDA7-435A-9136-3C59404C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9699E-8FB8-4F8D-A211-D28D2AA5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6807F0-39D7-4B8E-8750-B1E8CFAE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25E97-464F-406C-8D54-8C198A20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618E52-95BD-45DB-A477-48A14D7E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53D5A-11DF-4CE2-8BB2-5F1744EA9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05FF-A4E4-4AB6-93D4-8C0070D3E6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92BCB4-A447-4045-BB1D-3DCC63D2E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1BF5A-8F3A-4208-9D6F-C86413A6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198F-F07A-43B5-961F-A39606DA4A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2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maps/" TargetMode="External"/><Relationship Id="rId2" Type="http://schemas.openxmlformats.org/officeDocument/2006/relationships/hyperlink" Target="https://www.crunchbase.com/person/maxim-shafirov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openxmlformats.org/officeDocument/2006/relationships/slide" Target="slide6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ndex.ru/maps/-/CCUEjYw0WA" TargetMode="External"/><Relationship Id="rId5" Type="http://schemas.openxmlformats.org/officeDocument/2006/relationships/hyperlink" Target="tel:+7%20(931)%20585-32-61" TargetMode="External"/><Relationship Id="rId4" Type="http://schemas.openxmlformats.org/officeDocument/2006/relationships/hyperlink" Target="mailto:sales@hs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7BD641-7E36-4838-8DB3-D6A6830A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63876"/>
            <a:ext cx="4762500" cy="4762500"/>
          </a:xfrm>
          <a:prstGeom prst="rect">
            <a:avLst/>
          </a:prstGeom>
        </p:spPr>
      </p:pic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175B2A54-7EE1-453F-BB39-368D2FB02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962" y="5362596"/>
            <a:ext cx="6064076" cy="901044"/>
          </a:xfrm>
        </p:spPr>
        <p:txBody>
          <a:bodyPr>
            <a:normAutofit/>
          </a:bodyPr>
          <a:lstStyle/>
          <a:p>
            <a:r>
              <a:rPr lang="ru-RU" sz="5400" dirty="0"/>
              <a:t>Служба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299531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2E540-48D2-4ACC-8401-9A486E9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552FD-F574-44E0-AED5-A97983C3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6578"/>
            <a:ext cx="10515600" cy="1742123"/>
          </a:xfrm>
        </p:spPr>
        <p:txBody>
          <a:bodyPr>
            <a:normAutofit/>
          </a:bodyPr>
          <a:lstStyle/>
          <a:p>
            <a:r>
              <a:rPr lang="ru-RU" dirty="0"/>
              <a:t>Оригинальное фото взято из профиля Максима Шафирова с сайта </a:t>
            </a:r>
            <a:r>
              <a:rPr lang="en-US" dirty="0">
                <a:hlinkClick r:id="rId2"/>
              </a:rPr>
              <a:t>Crunchbase</a:t>
            </a:r>
            <a:r>
              <a:rPr lang="ru-RU" dirty="0"/>
              <a:t>, 2020 г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Фото карты взято с сайта </a:t>
            </a:r>
            <a:r>
              <a:rPr lang="ru-RU" dirty="0" err="1">
                <a:hlinkClick r:id="rId3"/>
              </a:rPr>
              <a:t>Яндекс.Карты</a:t>
            </a:r>
            <a:r>
              <a:rPr lang="ru-RU" dirty="0"/>
              <a:t>, 2020 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31EA3C-EAAD-4D76-9E1C-36C3D4AAF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  <p:sp>
        <p:nvSpPr>
          <p:cNvPr id="6" name="Управляющая кнопка: &quot;Пустой&quot;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AD39BFF-8910-426F-B2B8-BA16DF1D310A}"/>
              </a:ext>
            </a:extLst>
          </p:cNvPr>
          <p:cNvSpPr/>
          <p:nvPr/>
        </p:nvSpPr>
        <p:spPr>
          <a:xfrm>
            <a:off x="10543032" y="6341872"/>
            <a:ext cx="1444752" cy="317500"/>
          </a:xfrm>
          <a:prstGeom prst="actionButtonBlank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411988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4BEBD-07C6-4431-A680-4902687E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Содержание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809D6-15FF-43BE-BAD4-65A1BBFB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472" y="1825625"/>
            <a:ext cx="643432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2" action="ppaction://hlinksldjump"/>
              </a:rPr>
              <a:t>Деятельность компании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3" action="ppaction://hlinksldjump"/>
              </a:rPr>
              <a:t>Структура компании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4" action="ppaction://hlinksldjump"/>
              </a:rPr>
              <a:t>Генеральный директор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5" action="ppaction://hlinksldjump"/>
              </a:rPr>
              <a:t>Улучшения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6" action="ppaction://hlinksldjump"/>
              </a:rPr>
              <a:t>Развитие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7" action="ppaction://hlinksldjump"/>
              </a:rPr>
              <a:t>Контактная информация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8" action="ppaction://hlinksldjump"/>
              </a:rPr>
              <a:t>Мы вас ждём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9" action="ppaction://hlinksldjump"/>
              </a:rPr>
              <a:t>Источники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1026" name="Picture 2" descr="Иконки «Инструкция» — скачай бесплатно PNG и вектор">
            <a:extLst>
              <a:ext uri="{FF2B5EF4-FFF2-40B4-BE49-F238E27FC236}">
                <a16:creationId xmlns:a16="http://schemas.microsoft.com/office/drawing/2014/main" id="{A3FF3215-A290-4348-8E0D-9079493B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04" y="2587784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97E995-0917-48D2-A684-2B8B0D3E5C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1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B8501-A625-4EE0-886A-1EA63E9B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Деятельность компании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4F4117B-A0B5-4AED-B62D-81CAA8274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4810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Управляющая кнопка: &quot;Пустой&quot; 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2182F760-EC56-4340-B58D-1936088343F6}"/>
              </a:ext>
            </a:extLst>
          </p:cNvPr>
          <p:cNvSpPr/>
          <p:nvPr/>
        </p:nvSpPr>
        <p:spPr>
          <a:xfrm>
            <a:off x="10543032" y="6341872"/>
            <a:ext cx="1444752" cy="317500"/>
          </a:xfrm>
          <a:prstGeom prst="actionButtonBlank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AE7F80-F141-47EE-B7F3-0771D9E4C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4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079BDD9-B3B6-4798-910E-CECDD9095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379751"/>
              </p:ext>
            </p:extLst>
          </p:nvPr>
        </p:nvGraphicFramePr>
        <p:xfrm>
          <a:off x="1527048" y="301752"/>
          <a:ext cx="9281160" cy="6272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AD9042-E3EF-4B61-A3A1-CABA9C844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  <p:sp>
        <p:nvSpPr>
          <p:cNvPr id="8" name="Управляющая кнопка: &quot;Пустой&quot;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AE5DD396-7224-444E-90F4-04B1B96263A0}"/>
              </a:ext>
            </a:extLst>
          </p:cNvPr>
          <p:cNvSpPr/>
          <p:nvPr/>
        </p:nvSpPr>
        <p:spPr>
          <a:xfrm>
            <a:off x="10543032" y="6341872"/>
            <a:ext cx="1444752" cy="317500"/>
          </a:xfrm>
          <a:prstGeom prst="actionButtonBlank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46460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FC46ADE-A9C9-475F-A410-050BB6C8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74" y="3135997"/>
            <a:ext cx="2189908" cy="218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BF725D-E3EA-4552-9E2E-BAE30BA84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483" y="1101470"/>
            <a:ext cx="6632448" cy="985457"/>
          </a:xfrm>
        </p:spPr>
        <p:txBody>
          <a:bodyPr>
            <a:normAutofit/>
          </a:bodyPr>
          <a:lstStyle/>
          <a:p>
            <a:r>
              <a:rPr lang="ru-RU" dirty="0"/>
              <a:t>Моисеенко Павел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68285-57BF-497E-B1D7-866818430270}"/>
              </a:ext>
            </a:extLst>
          </p:cNvPr>
          <p:cNvSpPr txBox="1"/>
          <p:nvPr/>
        </p:nvSpPr>
        <p:spPr>
          <a:xfrm>
            <a:off x="1493199" y="2892123"/>
            <a:ext cx="6382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Бакалавриат «Информатика и вычислительная техника. Технологии разработки ПО»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Курс «Управление проектами»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Бакалавриат «Управление персоналом»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B6FF3F7-0AE3-489A-B761-9F0AB27CA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  <p:sp>
        <p:nvSpPr>
          <p:cNvPr id="14" name="Управляющая кнопка: &quot;Пустой&quot;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57CE51D-BBE3-44D4-B943-09C86988442B}"/>
              </a:ext>
            </a:extLst>
          </p:cNvPr>
          <p:cNvSpPr/>
          <p:nvPr/>
        </p:nvSpPr>
        <p:spPr>
          <a:xfrm>
            <a:off x="10543032" y="6341872"/>
            <a:ext cx="1444752" cy="317500"/>
          </a:xfrm>
          <a:prstGeom prst="actionButtonBlank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6283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340A0-3A6A-45B8-9410-B82ACFCD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24872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Улучшения</a:t>
            </a:r>
            <a:endParaRPr lang="ru-RU" sz="80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944D53E-78D0-4148-8A75-9C177981F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269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E8A696-3ED9-4CAF-9666-E751D5C80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  <p:sp>
        <p:nvSpPr>
          <p:cNvPr id="10" name="Управляющая кнопка: &quot;Пустой&quot;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12E474E-855F-41CD-B8BE-E31897F97D6C}"/>
              </a:ext>
            </a:extLst>
          </p:cNvPr>
          <p:cNvSpPr/>
          <p:nvPr/>
        </p:nvSpPr>
        <p:spPr>
          <a:xfrm>
            <a:off x="10543032" y="6341872"/>
            <a:ext cx="1444752" cy="317500"/>
          </a:xfrm>
          <a:prstGeom prst="actionButtonBlank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1118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513A6F-E72E-454A-A685-859CE2F9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Развитие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72339-B073-47B5-9B40-D4C312530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8397"/>
            <a:ext cx="5181600" cy="173059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/>
              <a:t>За последние пол года количество сотрудников увеличилось в 1,5 раза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C19720-AF85-427F-B361-5C27EF2A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287" y="4148995"/>
            <a:ext cx="4574085" cy="173059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/>
              <a:t>Разработали 2 собственных сервиса для поддержки за последний год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F9CAD4-4021-4B1D-9D60-43CF593C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  <p:sp>
        <p:nvSpPr>
          <p:cNvPr id="8" name="Управляющая кнопка: &quot;Пустой&quot;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3EF771B-F1F0-44D6-A4A4-16BA9DEC1EFC}"/>
              </a:ext>
            </a:extLst>
          </p:cNvPr>
          <p:cNvSpPr/>
          <p:nvPr/>
        </p:nvSpPr>
        <p:spPr>
          <a:xfrm>
            <a:off x="10543032" y="6341872"/>
            <a:ext cx="1444752" cy="317500"/>
          </a:xfrm>
          <a:prstGeom prst="actionButtonBlank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11947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101B-91E5-4F7F-BB69-F902017A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Как до нас добраться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2BFA56-EFA7-496B-8ED4-B735F6510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60" y="1526528"/>
            <a:ext cx="8558783" cy="5073047"/>
          </a:xfrm>
        </p:spPr>
      </p:pic>
      <p:pic>
        <p:nvPicPr>
          <p:cNvPr id="2050" name="Picture 2" descr="4636 человек Бесплатный клипарт | Векторы общественного достояния">
            <a:extLst>
              <a:ext uri="{FF2B5EF4-FFF2-40B4-BE49-F238E27FC236}">
                <a16:creationId xmlns:a16="http://schemas.microsoft.com/office/drawing/2014/main" id="{26D3CD4B-EC7B-41A5-A5CD-5E64C79E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48" y="4331970"/>
            <a:ext cx="202098" cy="3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3DEB70-8931-4C82-9008-EA0373C0A417}"/>
              </a:ext>
            </a:extLst>
          </p:cNvPr>
          <p:cNvSpPr txBox="1"/>
          <p:nvPr/>
        </p:nvSpPr>
        <p:spPr>
          <a:xfrm>
            <a:off x="9812569" y="2468361"/>
            <a:ext cx="2295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Email: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sales@hs.com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Телефон:</a:t>
            </a:r>
            <a:br>
              <a:rPr lang="ru-RU" sz="2000" dirty="0"/>
            </a:br>
            <a:r>
              <a:rPr lang="ru-RU" sz="2000" dirty="0">
                <a:hlinkClick r:id="rId5"/>
              </a:rPr>
              <a:t>+7 (931) 585-32-61</a:t>
            </a:r>
            <a:endParaRPr lang="en-US" sz="2000" dirty="0"/>
          </a:p>
          <a:p>
            <a:endParaRPr lang="en-US" sz="2000" dirty="0"/>
          </a:p>
          <a:p>
            <a:r>
              <a:rPr lang="ru-RU" dirty="0"/>
              <a:t>Адрес:</a:t>
            </a:r>
          </a:p>
          <a:p>
            <a:r>
              <a:rPr lang="ru-RU" dirty="0">
                <a:hlinkClick r:id="rId6"/>
              </a:rPr>
              <a:t>СПб, 9-я линия Васильевского острова, д. 46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97980A-595E-4F5D-8944-6B53436DA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  <p:sp>
        <p:nvSpPr>
          <p:cNvPr id="11" name="Управляющая кнопка: &quot;Пустой&quot; 1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FED5E3FA-0ACF-4364-88DC-6CF2F4EA6C6E}"/>
              </a:ext>
            </a:extLst>
          </p:cNvPr>
          <p:cNvSpPr/>
          <p:nvPr/>
        </p:nvSpPr>
        <p:spPr>
          <a:xfrm>
            <a:off x="10543032" y="6341872"/>
            <a:ext cx="1444752" cy="317500"/>
          </a:xfrm>
          <a:prstGeom prst="actionButtonBlank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858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-1.48148E-6 L -0.01653 -0.060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4 -0.06042 L -0.18945 0.1208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46 0.12083 L -0.29674 -0.209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3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E2A12-EDB7-4B37-A1E8-1B1C3BD4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028" y="1000950"/>
            <a:ext cx="9457944" cy="4856099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Мы поможем вашим сотрудникам решить проблемы с ПО!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7ABE1-8DDE-48CF-B814-B6301CD2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372" y="105236"/>
            <a:ext cx="1010332" cy="1010332"/>
          </a:xfrm>
          <a:prstGeom prst="rect">
            <a:avLst/>
          </a:prstGeom>
        </p:spPr>
      </p:pic>
      <p:sp>
        <p:nvSpPr>
          <p:cNvPr id="6" name="Управляющая кнопка: &quot;Пустой&quot;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81882D2-610E-41C7-8D69-8DAB0556A43D}"/>
              </a:ext>
            </a:extLst>
          </p:cNvPr>
          <p:cNvSpPr/>
          <p:nvPr/>
        </p:nvSpPr>
        <p:spPr>
          <a:xfrm>
            <a:off x="10543032" y="6341872"/>
            <a:ext cx="1444752" cy="317500"/>
          </a:xfrm>
          <a:prstGeom prst="actionButtonBlank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518336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186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Содержание</vt:lpstr>
      <vt:lpstr>Деятельность компании</vt:lpstr>
      <vt:lpstr>Презентация PowerPoint</vt:lpstr>
      <vt:lpstr>Моисеенко Павел</vt:lpstr>
      <vt:lpstr>Улучшения</vt:lpstr>
      <vt:lpstr>Развитие</vt:lpstr>
      <vt:lpstr>Как до нас добраться</vt:lpstr>
      <vt:lpstr>Мы поможем вашим сотрудникам решить проблемы с ПО!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Moiseenko</dc:creator>
  <cp:lastModifiedBy>Pavel Moiseenko</cp:lastModifiedBy>
  <cp:revision>24</cp:revision>
  <dcterms:created xsi:type="dcterms:W3CDTF">2020-12-16T20:15:37Z</dcterms:created>
  <dcterms:modified xsi:type="dcterms:W3CDTF">2020-12-17T01:07:58Z</dcterms:modified>
</cp:coreProperties>
</file>