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4" r:id="rId8"/>
    <p:sldId id="266" r:id="rId9"/>
    <p:sldId id="261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21CB856-9438-4FA4-AF2D-E542A44F4000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4BEA702-8316-4DCF-9737-D459DB119969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1024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CB856-9438-4FA4-AF2D-E542A44F4000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EA702-8316-4DCF-9737-D459DB1199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5862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CB856-9438-4FA4-AF2D-E542A44F4000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EA702-8316-4DCF-9737-D459DB1199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7078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CB856-9438-4FA4-AF2D-E542A44F4000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EA702-8316-4DCF-9737-D459DB1199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0594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21CB856-9438-4FA4-AF2D-E542A44F4000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4BEA702-8316-4DCF-9737-D459DB119969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533416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CB856-9438-4FA4-AF2D-E542A44F4000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EA702-8316-4DCF-9737-D459DB1199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84897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CB856-9438-4FA4-AF2D-E542A44F4000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EA702-8316-4DCF-9737-D459DB1199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61671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CB856-9438-4FA4-AF2D-E542A44F4000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EA702-8316-4DCF-9737-D459DB1199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4302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CB856-9438-4FA4-AF2D-E542A44F4000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EA702-8316-4DCF-9737-D459DB1199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0077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21CB856-9438-4FA4-AF2D-E542A44F4000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34BEA702-8316-4DCF-9737-D459DB119969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84631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21CB856-9438-4FA4-AF2D-E542A44F4000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34BEA702-8316-4DCF-9737-D459DB1199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9504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21CB856-9438-4FA4-AF2D-E542A44F4000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4BEA702-8316-4DCF-9737-D459DB119969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03561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1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BB36F6-8005-4B36-8582-3ECEC7ABDE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Практическая работа № 10. </a:t>
            </a:r>
            <a:r>
              <a:rPr lang="ru-RU" dirty="0" err="1"/>
              <a:t>Шоудаун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A004F5E-0AE0-4FC2-8266-6BCA9831B5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Моисеенко Павел, студент 3 курса, ИВТ, </a:t>
            </a:r>
            <a:r>
              <a:rPr lang="ru-RU" dirty="0" err="1"/>
              <a:t>ИИТиТО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6678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28B885-C0E8-4668-AB13-64FD4A7C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70DF17-FFC9-4B57-8E51-866E38973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Corbel" panose="020B0503020204020204" pitchFamily="34" charset="0"/>
              </a:rPr>
              <a:t>Showdown (sport). — </a:t>
            </a:r>
            <a:r>
              <a:rPr lang="ru-RU" dirty="0">
                <a:latin typeface="Corbel" panose="020B0503020204020204" pitchFamily="34" charset="0"/>
              </a:rPr>
              <a:t>Текст : электронный // </a:t>
            </a:r>
            <a:r>
              <a:rPr lang="en-US" dirty="0">
                <a:latin typeface="Corbel" panose="020B0503020204020204" pitchFamily="34" charset="0"/>
              </a:rPr>
              <a:t>Wikipedia : [</a:t>
            </a:r>
            <a:r>
              <a:rPr lang="ru-RU" dirty="0">
                <a:latin typeface="Corbel" panose="020B0503020204020204" pitchFamily="34" charset="0"/>
              </a:rPr>
              <a:t>сайт]. — </a:t>
            </a:r>
            <a:r>
              <a:rPr lang="en-US" dirty="0">
                <a:latin typeface="Corbel" panose="020B0503020204020204" pitchFamily="34" charset="0"/>
              </a:rPr>
              <a:t>URL: https://en.wikipedia.org/wiki/Showdown_(sport) (</a:t>
            </a:r>
            <a:r>
              <a:rPr lang="ru-RU" dirty="0">
                <a:latin typeface="Corbel" panose="020B0503020204020204" pitchFamily="34" charset="0"/>
              </a:rPr>
              <a:t>дата обращения: 13.0</a:t>
            </a:r>
            <a:r>
              <a:rPr lang="en-150" dirty="0">
                <a:latin typeface="Corbel" panose="020B0503020204020204" pitchFamily="34" charset="0"/>
              </a:rPr>
              <a:t>5</a:t>
            </a:r>
            <a:r>
              <a:rPr lang="ru-RU" dirty="0">
                <a:latin typeface="Corbel" panose="020B0503020204020204" pitchFamily="34" charset="0"/>
              </a:rPr>
              <a:t>.2021).</a:t>
            </a:r>
            <a:endParaRPr lang="en-150" dirty="0">
              <a:latin typeface="Corbel" panose="020B0503020204020204" pitchFamily="34" charset="0"/>
            </a:endParaRPr>
          </a:p>
          <a:p>
            <a:r>
              <a:rPr lang="en-US" dirty="0">
                <a:latin typeface="Corbel" panose="020B0503020204020204" pitchFamily="34" charset="0"/>
              </a:rPr>
              <a:t>Showdown EC 14 Final Day Sees Finland Winning Two Titles So Far. — </a:t>
            </a:r>
            <a:r>
              <a:rPr lang="ru-RU" dirty="0">
                <a:latin typeface="Corbel" panose="020B0503020204020204" pitchFamily="34" charset="0"/>
              </a:rPr>
              <a:t>Текст : электронный // </a:t>
            </a:r>
            <a:r>
              <a:rPr lang="en-US" dirty="0">
                <a:latin typeface="Corbel" panose="020B0503020204020204" pitchFamily="34" charset="0"/>
              </a:rPr>
              <a:t>IBSA : [</a:t>
            </a:r>
            <a:r>
              <a:rPr lang="ru-RU" dirty="0">
                <a:latin typeface="Corbel" panose="020B0503020204020204" pitchFamily="34" charset="0"/>
              </a:rPr>
              <a:t>сайт]. — </a:t>
            </a:r>
            <a:r>
              <a:rPr lang="en-US" dirty="0">
                <a:latin typeface="Corbel" panose="020B0503020204020204" pitchFamily="34" charset="0"/>
              </a:rPr>
              <a:t>URL: https://ibsasport.org/showdown-ec-14-final-day-sees-finland-winning-two-titles-so-far/ (</a:t>
            </a:r>
            <a:r>
              <a:rPr lang="ru-RU" dirty="0">
                <a:latin typeface="Corbel" panose="020B0503020204020204" pitchFamily="34" charset="0"/>
              </a:rPr>
              <a:t>дата обращения: 13.0</a:t>
            </a:r>
            <a:r>
              <a:rPr lang="en-150" dirty="0">
                <a:latin typeface="Corbel" panose="020B0503020204020204" pitchFamily="34" charset="0"/>
              </a:rPr>
              <a:t>5</a:t>
            </a:r>
            <a:r>
              <a:rPr lang="ru-RU" dirty="0">
                <a:latin typeface="Corbel" panose="020B0503020204020204" pitchFamily="34" charset="0"/>
              </a:rPr>
              <a:t>.2021).</a:t>
            </a:r>
            <a:endParaRPr lang="en-150" dirty="0">
              <a:latin typeface="Corbel" panose="020B0503020204020204" pitchFamily="34" charset="0"/>
            </a:endParaRPr>
          </a:p>
          <a:p>
            <a:r>
              <a:rPr lang="ru-RU" dirty="0">
                <a:latin typeface="Corbel" panose="020B0503020204020204" pitchFamily="34" charset="0"/>
              </a:rPr>
              <a:t>Серебряную и бронзовую медали завоевала сборная команда России по настольному теннису спорта слепых (</a:t>
            </a:r>
            <a:r>
              <a:rPr lang="ru-RU" dirty="0" err="1">
                <a:latin typeface="Corbel" panose="020B0503020204020204" pitchFamily="34" charset="0"/>
              </a:rPr>
              <a:t>showdown</a:t>
            </a:r>
            <a:r>
              <a:rPr lang="ru-RU" dirty="0">
                <a:latin typeface="Corbel" panose="020B0503020204020204" pitchFamily="34" charset="0"/>
              </a:rPr>
              <a:t>) на чемпионате мира в Италии. — Текст : электронный // Паралимпийский комитет России : [сайт]. — URL: https://paralymp.ru/press_center/news/nastolnyy_tennisee/10-10-2019-serebryanuyu_i_bronzovuyu_medali_zavoevala_sbornaya_komanda_rossii_po_nastolnomu_tennisu_sporta_slep/ (дата обращения: 13.05.2021).</a:t>
            </a:r>
          </a:p>
          <a:p>
            <a:r>
              <a:rPr lang="ru-RU" dirty="0">
                <a:latin typeface="Corbel" panose="020B0503020204020204" pitchFamily="34" charset="0"/>
              </a:rPr>
              <a:t>Учитель, который никогда не видел своих учеников: слепой преподаватель информатики о жизни незрячих в Твери. — Текст : электронный // ТИА : [сайт]. — URL: https://tvernews.ru/news/236557/ (дата обращения: 13.05.2021).</a:t>
            </a:r>
            <a:endParaRPr lang="en-15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85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A629B-C991-4182-92A5-D54177FA7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Оглавление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99C007-6555-4E4B-B36B-B6BC2BC55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hlinkClick r:id="rId2" action="ppaction://hlinksldjump"/>
              </a:rPr>
              <a:t>Определение </a:t>
            </a:r>
            <a:r>
              <a:rPr lang="ru-RU" dirty="0" err="1">
                <a:hlinkClick r:id="rId2" action="ppaction://hlinksldjump"/>
              </a:rPr>
              <a:t>шоудауна</a:t>
            </a:r>
            <a:endParaRPr lang="ru-RU" dirty="0"/>
          </a:p>
          <a:p>
            <a:r>
              <a:rPr lang="ru-RU" dirty="0">
                <a:hlinkClick r:id="rId3" action="ppaction://hlinksldjump"/>
              </a:rPr>
              <a:t>История возникновения</a:t>
            </a:r>
            <a:endParaRPr lang="ru-RU" dirty="0"/>
          </a:p>
          <a:p>
            <a:r>
              <a:rPr lang="ru-RU" dirty="0">
                <a:hlinkClick r:id="rId4" action="ppaction://hlinksldjump"/>
              </a:rPr>
              <a:t>Правила игры и используемое оборудование</a:t>
            </a:r>
            <a:endParaRPr lang="ru-RU" dirty="0"/>
          </a:p>
          <a:p>
            <a:r>
              <a:rPr lang="ru-RU" dirty="0">
                <a:hlinkClick r:id="rId5" action="ppaction://hlinksldjump"/>
              </a:rPr>
              <a:t>Чемпионаты и турниры</a:t>
            </a:r>
            <a:endParaRPr lang="ru-RU" dirty="0"/>
          </a:p>
          <a:p>
            <a:r>
              <a:rPr lang="ru-RU" dirty="0">
                <a:hlinkClick r:id="rId6" action="ppaction://hlinksldjump"/>
              </a:rPr>
              <a:t>Известные спортсмены</a:t>
            </a:r>
            <a:endParaRPr lang="ru-RU" dirty="0"/>
          </a:p>
          <a:p>
            <a:r>
              <a:rPr lang="ru-RU" dirty="0">
                <a:hlinkClick r:id="rId7" action="ppaction://hlinksldjump"/>
              </a:rPr>
              <a:t>Источники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1353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792C8A-7F82-4415-AB4E-DCEDCE90A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</a:t>
            </a:r>
            <a:r>
              <a:rPr lang="ru-RU" dirty="0" err="1"/>
              <a:t>шоудауна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906669-1AEB-458A-A330-F25991007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err="1"/>
              <a:t>Шоудаун</a:t>
            </a:r>
            <a:r>
              <a:rPr lang="ru-RU" dirty="0"/>
              <a:t> — это вид спорта для слепых и слабовидящих, который можно назвать ответом сообщества слепых на аэрохоккей или настольный теннис. Он очень быстро развивается по всему миру. В него играют и зрячие игроки, но им не разрешается участвовать в турнирах Международной федерации спорта слепых (IBSA). </a:t>
            </a:r>
            <a:r>
              <a:rPr lang="ru-RU" dirty="0" err="1"/>
              <a:t>Шоудаун</a:t>
            </a:r>
            <a:r>
              <a:rPr lang="ru-RU" dirty="0"/>
              <a:t> широко распространен в Европе, но в него также играют в: Африке, Азии, Северной Америке и Южной Америке. После успеха </a:t>
            </a:r>
            <a:r>
              <a:rPr lang="ru-RU" dirty="0" err="1"/>
              <a:t>шоудауна</a:t>
            </a:r>
            <a:r>
              <a:rPr lang="ru-RU" dirty="0"/>
              <a:t> на Паралимпийских играх 1996 года в Атланте представители более чем тридцати стран обратились в подкомитет по </a:t>
            </a:r>
            <a:r>
              <a:rPr lang="ru-RU" dirty="0" err="1"/>
              <a:t>шоудауну</a:t>
            </a:r>
            <a:r>
              <a:rPr lang="ru-RU" dirty="0"/>
              <a:t> Международной федерации спорта слепых. Они хотели получить информацию об оборудовании, чертежах и правилах, чтобы иметь возможность играть в эту игру в своей стране. В настоящее время подкомитет IBSA по </a:t>
            </a:r>
            <a:r>
              <a:rPr lang="ru-RU" dirty="0" err="1"/>
              <a:t>шоудауну</a:t>
            </a:r>
            <a:r>
              <a:rPr lang="ru-RU" dirty="0"/>
              <a:t> поощряет проведение региональных и национальных турниров по </a:t>
            </a:r>
            <a:r>
              <a:rPr lang="ru-RU" dirty="0" err="1"/>
              <a:t>шоудауну</a:t>
            </a:r>
            <a:r>
              <a:rPr lang="ru-RU" dirty="0"/>
              <a:t> в попытке организовать международные чемпионаты, которые, как мы надеемся, приведут к признанию этой игры Паралимпийскими играми.</a:t>
            </a:r>
          </a:p>
        </p:txBody>
      </p:sp>
    </p:spTree>
    <p:extLst>
      <p:ext uri="{BB962C8B-B14F-4D97-AF65-F5344CB8AC3E}">
        <p14:creationId xmlns:p14="http://schemas.microsoft.com/office/powerpoint/2010/main" val="3723822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78540F-0FD1-44EF-A15F-93EEADD07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возникновения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596A27-FED9-414A-9B54-6A0F7EFA3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 1960-х годах Джо Льюис, полностью слепой канадец, хотел найти вид спорта, специально разработанный для того, чтобы люди с нарушениями зрения или слепые могли играть без помощи зрячих. В итоге он изобрел игру «</a:t>
            </a:r>
            <a:r>
              <a:rPr lang="ru-RU" dirty="0" err="1"/>
              <a:t>Шоудаун</a:t>
            </a:r>
            <a:r>
              <a:rPr lang="ru-RU" dirty="0"/>
              <a:t>», в которую теперь играют как слабовидящие, так и зрячие люди по всему миру. На протяжении многих лет Патрик Йорк, полностью слепой канадский спортсмен, сотрудничал с Льюисом в совершенствовании правил и оборудования. Дополнительные правила появились в разных частях света, чтобы сделать игру такой, какой она является сегодня. </a:t>
            </a:r>
            <a:r>
              <a:rPr lang="ru-RU" dirty="0" err="1"/>
              <a:t>Шоудаун</a:t>
            </a:r>
            <a:r>
              <a:rPr lang="ru-RU" dirty="0"/>
              <a:t> имел международный успех во время своего дебюта в качестве рекреационного вида спорта во время Олимпиады для людей с ограниченными физическими возможностями 1980 года в </a:t>
            </a:r>
            <a:r>
              <a:rPr lang="ru-RU" dirty="0" err="1"/>
              <a:t>Арнеме</a:t>
            </a:r>
            <a:r>
              <a:rPr lang="ru-RU" dirty="0"/>
              <a:t>, Нидерланды.</a:t>
            </a:r>
          </a:p>
        </p:txBody>
      </p:sp>
    </p:spTree>
    <p:extLst>
      <p:ext uri="{BB962C8B-B14F-4D97-AF65-F5344CB8AC3E}">
        <p14:creationId xmlns:p14="http://schemas.microsoft.com/office/powerpoint/2010/main" val="2294621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AB8FDBF-817A-4479-BC3E-E85163E93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179577"/>
            <a:ext cx="10178322" cy="470001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Это вызвало международный интерес, и в «</a:t>
            </a:r>
            <a:r>
              <a:rPr lang="ru-RU" dirty="0" err="1"/>
              <a:t>Шоудаун</a:t>
            </a:r>
            <a:r>
              <a:rPr lang="ru-RU" dirty="0"/>
              <a:t>» стали играть в рекреационных целях на Олимпиаде: Олимпийских играх 1984 года для инвалидов в Лонг-Айленде, США; Летних Паралимпийских играх 1988 года в Сеуле, Южная Корея; Всемирных юношеских играх 1990 года в Сент-Этьене, Франция; Чемпионате мира 1990 года в </a:t>
            </a:r>
            <a:r>
              <a:rPr lang="ru-RU" dirty="0" err="1"/>
              <a:t>Ассене</a:t>
            </a:r>
            <a:r>
              <a:rPr lang="ru-RU" dirty="0"/>
              <a:t>, Нидерланды; Летних Паралимпийских играх 1992 года в Барселоне, Испания; и на Летних Паралимпийских играх 1996 года в Атланте, США. Сегодня в </a:t>
            </a:r>
            <a:r>
              <a:rPr lang="ru-RU" dirty="0" err="1"/>
              <a:t>Showdown</a:t>
            </a:r>
            <a:r>
              <a:rPr lang="ru-RU" dirty="0"/>
              <a:t> активно играют в странах Европы, а также в некоторых странах Африки, Азии и Южной Америки. В Северной Америке, где он был изобретен, он медленно становится общепринятым.</a:t>
            </a:r>
          </a:p>
        </p:txBody>
      </p:sp>
    </p:spTree>
    <p:extLst>
      <p:ext uri="{BB962C8B-B14F-4D97-AF65-F5344CB8AC3E}">
        <p14:creationId xmlns:p14="http://schemas.microsoft.com/office/powerpoint/2010/main" val="1763095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CC411E-398C-4D0A-B067-8F2B5B934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Правила и оборудование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F661F0-695F-4CEB-91A1-5449C0C3F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Этот вид спорта сравнительно недорог, требует минимального обслуживания и может проводиться в помещении размером с классную комнату. Единственное необходимое оборудование </a:t>
            </a:r>
            <a:r>
              <a:rPr lang="en-150" dirty="0"/>
              <a:t>—</a:t>
            </a:r>
            <a:r>
              <a:rPr lang="ru-RU" dirty="0"/>
              <a:t> это специально сконструированный стол, два весла, специальный мяч, в который вставляются шарики, чтобы его было слышно, непрозрачные очки и перчатка для защиты руки игрока. При необходимости стол можно разобрать и убрать на хранение после игры.</a:t>
            </a:r>
          </a:p>
          <a:p>
            <a:pPr marL="0" indent="0">
              <a:buNone/>
            </a:pPr>
            <a:r>
              <a:rPr lang="ru-RU" dirty="0"/>
              <a:t>В игру играют 2 игрока на прямоугольном столе с центральным экраном и лузами для ворот по обеим сторонам. Цель игры </a:t>
            </a:r>
            <a:r>
              <a:rPr lang="en-150" dirty="0"/>
              <a:t>—</a:t>
            </a:r>
            <a:r>
              <a:rPr lang="ru-RU" dirty="0"/>
              <a:t> отбить мяч через стол, под сеткой центрального борта, в ворота соперника, в то время как соперник пытается помешать этому. Игроки должны носить защитные очки, чтобы не видеть мяч.</a:t>
            </a:r>
          </a:p>
        </p:txBody>
      </p:sp>
    </p:spTree>
    <p:extLst>
      <p:ext uri="{BB962C8B-B14F-4D97-AF65-F5344CB8AC3E}">
        <p14:creationId xmlns:p14="http://schemas.microsoft.com/office/powerpoint/2010/main" val="316740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87D1965-C944-419C-8122-67E46CBC9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143000"/>
            <a:ext cx="10178322" cy="478231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Игра всегда начинается с подачи. Чтобы правильно подать мяч, игроки должны ударить по нему так, чтобы он отскочил от боковой стенки стола ровно один раз, а затем прошел под центральным экраном. Если подача выполнена неправильно, сопернику присуждается 1 очко. Каждый игрок подает два раза подряд. Игрок получает два очка за гол и одно очко, если его соперник попадает мячом в сетку, отбивает мяч от стола, касается мяча битой или бьющей рукой в пределах площади ворот, касается мяча чем-либо, кроме биты, или ловит или останавливает мяч более чем на 2 секунды, делая его неслышным для соперника. Одно очко также присуждается сопернику, если игрок дотрагивается до своей защиты глаз без предварительного разрешения. Матчи обычно проводятся в 3 сета, побеждает сильнейший из двух. Первый игрок, набравший 11 очков и выигрывающий 2 или более очков, выигрывает сет. Исключение составляют полуфиналы и финалы, где побеждает лучший из 3 сетов. В матч-</a:t>
            </a:r>
            <a:r>
              <a:rPr lang="ru-RU" dirty="0" err="1"/>
              <a:t>плей</a:t>
            </a:r>
            <a:r>
              <a:rPr lang="ru-RU" dirty="0"/>
              <a:t> игроки меняются сторонами после каждого сета. В последнем сете матча игроки меняются сторонами после 6 очков, набранных одним игроком, или по истечении половины времени остановки. Зрители должны вести себя тихо во время игры, чтобы не мешать игрокам слышать мяч. Однако аплодисменты разрешены после свистка судьи.</a:t>
            </a:r>
          </a:p>
        </p:txBody>
      </p:sp>
    </p:spTree>
    <p:extLst>
      <p:ext uri="{BB962C8B-B14F-4D97-AF65-F5344CB8AC3E}">
        <p14:creationId xmlns:p14="http://schemas.microsoft.com/office/powerpoint/2010/main" val="2028153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761671-3772-4DCC-B3F4-89C5A3AFE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Чемпионаты и турниры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6BA4F8-2857-4DD3-AEA1-87B422E70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Национальные чемпионаты и другие турниры проводятся в следующих странах Европы: Кипр, Чешская Республика, Дания, Эстония, Финляндия, Италия, Литва, Нидерланды, Словацкая Республика, Словения, Швеция и Швейцария. Первый официальный чемпионат мира IBSA прошел в Стокгольме, Швеция, в августе 2009 года. В нем приняли участие представители Германии, Дании, Ирана, Италии, Канады, Марокко, Нидерландов, Польши, Словацкой Республики, Словении, США, Финляндии, Чехии, Швеции и Эстонии. Последний Чемпионат мира проходил в </a:t>
            </a:r>
            <a:r>
              <a:rPr lang="ru-RU" dirty="0" err="1"/>
              <a:t>Ольбии</a:t>
            </a:r>
            <a:r>
              <a:rPr lang="ru-RU" dirty="0"/>
              <a:t> (Италия) с 30 сентября по 6 октября 2019 года. Действующими чемпионами мира являются: Адриан </a:t>
            </a:r>
            <a:r>
              <a:rPr lang="ru-RU" dirty="0" err="1"/>
              <a:t>Слонинка</a:t>
            </a:r>
            <a:r>
              <a:rPr lang="ru-RU" dirty="0"/>
              <a:t> (Польша) и </a:t>
            </a:r>
            <a:r>
              <a:rPr lang="ru-RU" dirty="0" err="1"/>
              <a:t>Эльжбета</a:t>
            </a:r>
            <a:r>
              <a:rPr lang="ru-RU" dirty="0"/>
              <a:t> </a:t>
            </a:r>
            <a:r>
              <a:rPr lang="ru-RU" dirty="0" err="1"/>
              <a:t>Мельцкарек</a:t>
            </a:r>
            <a:r>
              <a:rPr lang="ru-RU" dirty="0"/>
              <a:t> (Польша).</a:t>
            </a:r>
          </a:p>
        </p:txBody>
      </p:sp>
    </p:spTree>
    <p:extLst>
      <p:ext uri="{BB962C8B-B14F-4D97-AF65-F5344CB8AC3E}">
        <p14:creationId xmlns:p14="http://schemas.microsoft.com/office/powerpoint/2010/main" val="4208612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BF8C74-CBBE-4503-9407-8CEB29E06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Известные спортсмены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EB802BC-EE63-4F50-9D11-D6A26CEE4C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/>
              <a:t>Владимир Поляков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7BF1110-292E-4572-B043-16D5100E5D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Hanna </a:t>
            </a:r>
            <a:r>
              <a:rPr lang="en-US" dirty="0" err="1"/>
              <a:t>Vilmi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0BF960D-6BB4-48A2-95DE-C44F9D38A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997" y="2952128"/>
            <a:ext cx="3927206" cy="2953372"/>
          </a:xfrm>
          <a:prstGeom prst="rect">
            <a:avLst/>
          </a:prstGeom>
        </p:spPr>
      </p:pic>
      <p:pic>
        <p:nvPicPr>
          <p:cNvPr id="1026" name="Picture 2" descr="Showdown och målboll | LL-Bladet">
            <a:extLst>
              <a:ext uri="{FF2B5EF4-FFF2-40B4-BE49-F238E27FC236}">
                <a16:creationId xmlns:a16="http://schemas.microsoft.com/office/drawing/2014/main" id="{DEA16FA4-5C1F-43C7-9173-383ACB6AD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952" y="3355847"/>
            <a:ext cx="3828288" cy="1973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8094924"/>
      </p:ext>
    </p:extLst>
  </p:cSld>
  <p:clrMapOvr>
    <a:masterClrMapping/>
  </p:clrMapOvr>
</p:sld>
</file>

<file path=ppt/theme/theme1.xml><?xml version="1.0" encoding="utf-8"?>
<a:theme xmlns:a="http://schemas.openxmlformats.org/drawingml/2006/main" name="Эмблема">
  <a:themeElements>
    <a:clrScheme name="Эмблема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Эмблема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Эмблем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Эмблема</Template>
  <TotalTime>93</TotalTime>
  <Words>1125</Words>
  <Application>Microsoft Office PowerPoint</Application>
  <PresentationFormat>Широкоэкранный</PresentationFormat>
  <Paragraphs>28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Corbel</vt:lpstr>
      <vt:lpstr>Gill Sans MT</vt:lpstr>
      <vt:lpstr>Impact</vt:lpstr>
      <vt:lpstr>Эмблема</vt:lpstr>
      <vt:lpstr>Практическая работа № 10. Шоудаун</vt:lpstr>
      <vt:lpstr>Оглавление</vt:lpstr>
      <vt:lpstr>Определение шоудауна</vt:lpstr>
      <vt:lpstr>История возникновения</vt:lpstr>
      <vt:lpstr>Презентация PowerPoint</vt:lpstr>
      <vt:lpstr>Правила и оборудование</vt:lpstr>
      <vt:lpstr>Презентация PowerPoint</vt:lpstr>
      <vt:lpstr>Чемпионаты и турниры</vt:lpstr>
      <vt:lpstr>Известные спортсмены</vt:lpstr>
      <vt:lpstr>Источники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Практическая работа № 10. Шоудаун</dc:title>
  <dc:creator>Pavel Moiseenko</dc:creator>
  <cp:lastModifiedBy>Pavel Moiseenko</cp:lastModifiedBy>
  <cp:revision>9</cp:revision>
  <dcterms:created xsi:type="dcterms:W3CDTF">2021-06-13T10:22:10Z</dcterms:created>
  <dcterms:modified xsi:type="dcterms:W3CDTF">2021-06-13T11:55:21Z</dcterms:modified>
</cp:coreProperties>
</file>