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5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235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8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7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3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0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1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4FAFF5-C238-4524-9D6C-645FD4ACCBC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21D756-49D6-4853-A21E-1F1361C1B4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35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3;&#1077;&#1095;&#1077;&#1074;&#1086;&#1081;_&#1089;&#1091;&#1089;&#1090;&#1072;&#1074;" TargetMode="External"/><Relationship Id="rId2" Type="http://schemas.openxmlformats.org/officeDocument/2006/relationships/hyperlink" Target="https://ru.wikipedia.org/wiki/&#1060;&#1080;&#1079;&#1080;&#1095;&#1077;&#1089;&#1082;&#1080;&#1077;_&#1091;&#1087;&#1088;&#1072;&#1078;&#1085;&#1077;&#1085;&#1080;&#11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latesplus.studio/o-nas/blogi/joints/shoulder" TargetMode="External"/><Relationship Id="rId4" Type="http://schemas.openxmlformats.org/officeDocument/2006/relationships/hyperlink" Target="https://sport.tut.by/news/aboutsport/53125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85B5-DEAE-4897-A655-32F058397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Комплекс упражнений для развития плечевого сустава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0E480E-B259-4899-BC5A-181B3FF00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3 курс,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6F237-6E09-486E-B9D4-A79A4562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5. Сгибание плеча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DEAA9-FC05-4B38-BD0F-F7F10B732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ru-RU" dirty="0"/>
              <a:t>Возьмите ручные петли, поставьте легкий или совсем небольшой вес. Встаньте по центру и спиной к тренажеру. Потянитесь макушкой головы в потолок и сохраните это ощущение вытяжения. На выдохе начните движение рук вперед, как будто тянетесь к чему то впереди вас на уровне ваших плеч или чуть ниже и хотите дотянуться только мизинцами пальцев рук. При этом ваши плечи остаются спокойными и широкими. На вдохе верните руки в исходное положение. И с выдохом начните движение заново.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AD7E9F-FD1D-4602-8EF3-CCFF8F2ED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76" y="2269986"/>
            <a:ext cx="5596711" cy="2983676"/>
          </a:xfrm>
        </p:spPr>
      </p:pic>
    </p:spTree>
    <p:extLst>
      <p:ext uri="{BB962C8B-B14F-4D97-AF65-F5344CB8AC3E}">
        <p14:creationId xmlns:p14="http://schemas.microsoft.com/office/powerpoint/2010/main" val="11267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4E658-B578-4B55-B4D7-3BA9C3F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8D3D5-E478-4ECC-B495-C3EC625D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Физические_упражнения</a:t>
            </a:r>
            <a:endParaRPr lang="ru-RU" dirty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 err="1">
                <a:hlinkClick r:id="rId3"/>
              </a:rPr>
              <a:t>Плечевой_сустав</a:t>
            </a:r>
            <a:endParaRPr lang="ru-RU" dirty="0"/>
          </a:p>
          <a:p>
            <a:r>
              <a:rPr lang="en-US" dirty="0">
                <a:hlinkClick r:id="rId4"/>
              </a:rPr>
              <a:t>https://sport.tut.by/news/aboutsport/531251.html</a:t>
            </a:r>
            <a:endParaRPr lang="en-US" dirty="0"/>
          </a:p>
          <a:p>
            <a:r>
              <a:rPr lang="en-US" dirty="0">
                <a:hlinkClick r:id="rId5"/>
              </a:rPr>
              <a:t>https://pilatesplus.studio/o-nas/blogi/joints/shoulder</a:t>
            </a:r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D0691-2182-4BFA-A9D3-F3457686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C4E43-049B-491C-9B8A-0B070151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физических упражнений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Упражнения для укрепления плечевого сустава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>
              <a:hlinkClick r:id="rId5" action="ppaction://hlinksldjump"/>
            </a:endParaRPr>
          </a:p>
          <a:p>
            <a:r>
              <a:rPr lang="ru-RU" dirty="0">
                <a:hlinkClick r:id="rId5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74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42F94-62D6-4F72-B7B1-7BC4D0C3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физических упражнений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69CF0-BECB-453E-AD06-BD7AD0CE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873589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Физические упражнения — элементарные движения, составленные из них двигательные действия и их комплексы, систематизированные в целях физического развития.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82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84B14-C02C-4018-ABC4-691CBF65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Упражнения для укрепления плечевого сустава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6B828-E523-47F2-A75B-8811346B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Плечевой сустав — подвижное соединение плечевой кости с лопаткой, связывающее свободную верхнюю конечность с поясом верхней конечности. Плечевой сустав является наиболее свободным суставом человеческого тела, что обеспечивает человеческую руку наибольшей свободой движения.</a:t>
            </a:r>
          </a:p>
          <a:p>
            <a:pPr marL="36900" indent="0">
              <a:buNone/>
            </a:pPr>
            <a:r>
              <a:rPr lang="ru-RU" dirty="0"/>
              <a:t>По статистике, плечевой сустав наиболее часто подвержен травмам в спорте, и его укрепление — актуальная задача как для новичков, так и для продвинутых спортсменов. Самое слабое и уязвимое звено плечевого сустава — это так называемая вращательная манжета (или, как ее еще называют, короткие ротаторы).</a:t>
            </a:r>
          </a:p>
        </p:txBody>
      </p:sp>
    </p:spTree>
    <p:extLst>
      <p:ext uri="{BB962C8B-B14F-4D97-AF65-F5344CB8AC3E}">
        <p14:creationId xmlns:p14="http://schemas.microsoft.com/office/powerpoint/2010/main" val="16789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7B876C-BDC3-4A13-B5EA-995858C8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1561"/>
            <a:ext cx="8577677" cy="4739640"/>
          </a:xfrm>
        </p:spPr>
        <p:txBody>
          <a:bodyPr/>
          <a:lstStyle/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dirty="0"/>
              <a:t>Именно укрепление ротаторов позволит снизить риск травм и увеличить силовые показатели практически во всех жимовых упражнениях.</a:t>
            </a:r>
          </a:p>
          <a:p>
            <a:pPr marL="36900" indent="0">
              <a:buNone/>
            </a:pPr>
            <a:r>
              <a:rPr lang="ru-RU" dirty="0"/>
              <a:t>Во всех упражнениях вес должен быть небольшой, чтобы дельтовидные мышцы не забирали нагрузку у меньших по размеру ротаторов, диапазон повторений 15−20, 4−5 подходов. Если вы тренируете плечи в тренажерном зале отдельно, то эти упражнения отлично подойдут для завершения вашей тренировки.</a:t>
            </a:r>
          </a:p>
        </p:txBody>
      </p:sp>
    </p:spTree>
    <p:extLst>
      <p:ext uri="{BB962C8B-B14F-4D97-AF65-F5344CB8AC3E}">
        <p14:creationId xmlns:p14="http://schemas.microsoft.com/office/powerpoint/2010/main" val="212366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12B9-1345-49BA-A7EC-D8431C3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1. Арки руками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31C7B8-9B29-486B-8BE9-C01DF466F5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Ложитесь на спину, согните ноги в коленных суставах, стопы расположите на ширине таза, спина находится в нейтральном положении. Поднимите руки вверх, по направлению к потолку и ладонями к друг другу. Сделайте вдох и на выдохе опустите руки за голову, насколько позволяют плечи при стабильных лопатках. Удерживайте спину в нейтрали. На вдохе верните руки в исходное положение.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2156BD8-D15D-4B4D-AEC7-645C649EF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4292" y="2407757"/>
            <a:ext cx="5748845" cy="2708133"/>
          </a:xfrm>
        </p:spPr>
      </p:pic>
    </p:spTree>
    <p:extLst>
      <p:ext uri="{BB962C8B-B14F-4D97-AF65-F5344CB8AC3E}">
        <p14:creationId xmlns:p14="http://schemas.microsoft.com/office/powerpoint/2010/main" val="361312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2DCDF-EF6C-4F28-9416-EC60F1A8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2. Четвереньки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DD8A3-58EF-4F87-8120-B4E035866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Встаньте на четвереньки и распределите вес тела равномерно между руками и ногами, вытяните позвоночник в одну линию (как резиновую ленту в разные стороны) и зафиксируйте это положение. Все последующие движения будут осуществляться из этой позиции. На выдохе приводим лопатки к друг другу (как бы проваливаемся между лопаток) и на вдохе отводим лопатки друг от друга (расширяем область лопаток).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F4F794-807F-4DC4-B7F8-8403E439B0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76" y="2529005"/>
            <a:ext cx="5631932" cy="1799990"/>
          </a:xfrm>
        </p:spPr>
      </p:pic>
    </p:spTree>
    <p:extLst>
      <p:ext uri="{BB962C8B-B14F-4D97-AF65-F5344CB8AC3E}">
        <p14:creationId xmlns:p14="http://schemas.microsoft.com/office/powerpoint/2010/main" val="24217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A9F3D-3674-4FFD-8CC9-9BA006BF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3. Боковой подъем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CBFAC-67F1-4C2F-A5AF-304977D42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3603341" cy="4058750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Примите положение на боку, с упором на локоть и колено (ноги согнуты в коленных суставах). Провалитесь вниз и с выдохом вытянитесь в одну линию при этом лопатку тоже отводим от позвоночника и обратно возвращаемся в исходное положение.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A00CBD-CF58-44D4-A7F4-F358883CD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7615" y="2327148"/>
            <a:ext cx="7054188" cy="2203704"/>
          </a:xfrm>
        </p:spPr>
      </p:pic>
    </p:spTree>
    <p:extLst>
      <p:ext uri="{BB962C8B-B14F-4D97-AF65-F5344CB8AC3E}">
        <p14:creationId xmlns:p14="http://schemas.microsoft.com/office/powerpoint/2010/main" val="79862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6454-6264-492F-895E-EBAEA05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4. Самый легкий вес </a:t>
            </a:r>
            <a:r>
              <a:rPr lang="en-US" dirty="0"/>
              <a:t>(c </a:t>
            </a:r>
            <a:r>
              <a:rPr lang="ru-RU" dirty="0"/>
              <a:t>ДРТ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C64B4-7DD8-4680-AC66-7F3696A2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Возьмите в правую руку ручную петлю и встаньте правым боком к тренажеру. Выпрямитесь, как будто стоите у стены, согните правую руку в локте и направьте локоть в пол. Ваше предплечье будет немного во вращении наружу. Из этого положения, сохраняя вытяжение тела и направление локтя точно в пол начните вращать предплечье с ладонью внутрь и обратно наружу. То же самое и для левой руки.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07C61E-49F7-4BF5-B850-F87A16635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66888"/>
            <a:ext cx="5862883" cy="2537665"/>
          </a:xfrm>
        </p:spPr>
      </p:pic>
    </p:spTree>
    <p:extLst>
      <p:ext uri="{BB962C8B-B14F-4D97-AF65-F5344CB8AC3E}">
        <p14:creationId xmlns:p14="http://schemas.microsoft.com/office/powerpoint/2010/main" val="115512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16</TotalTime>
  <Words>622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Сланец</vt:lpstr>
      <vt:lpstr>Комплекс упражнений для развития плечевого сустава</vt:lpstr>
      <vt:lpstr>Оглавление</vt:lpstr>
      <vt:lpstr>Определение физических упражнений</vt:lpstr>
      <vt:lpstr>Упражнения для укрепления плечевого сустава </vt:lpstr>
      <vt:lpstr>Презентация PowerPoint</vt:lpstr>
      <vt:lpstr>Упражнение 1. Арки руками</vt:lpstr>
      <vt:lpstr>Упражнение 2. Четвереньки</vt:lpstr>
      <vt:lpstr>Упражнение 3. Боковой подъем</vt:lpstr>
      <vt:lpstr>Упражнение 4. Самый легкий вес (c ДРТ)</vt:lpstr>
      <vt:lpstr>Упражнение 5. Сгибание плеча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упражнений для развития плечевого сустава</dc:title>
  <dc:creator>Pavel Moiseenko</dc:creator>
  <cp:lastModifiedBy>Pavel Moiseenko</cp:lastModifiedBy>
  <cp:revision>3</cp:revision>
  <dcterms:created xsi:type="dcterms:W3CDTF">2021-01-18T23:54:10Z</dcterms:created>
  <dcterms:modified xsi:type="dcterms:W3CDTF">2021-01-19T00:10:55Z</dcterms:modified>
</cp:coreProperties>
</file>