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8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7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2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4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8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14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79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7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6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3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1D3F9-8014-46BF-8D56-FB830FB36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Практическая работа № 9. </a:t>
            </a:r>
            <a:r>
              <a:rPr lang="ru-RU" dirty="0" err="1"/>
              <a:t>Бочче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36A0E8-60A0-4059-8A7E-CE7803775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29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BD2A5-A3E6-4C5D-9AC2-04AA3259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0FC83-83F7-400F-8E8F-686C9F95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Бочче</a:t>
            </a:r>
            <a:r>
              <a:rPr lang="ru-RU" dirty="0"/>
              <a:t>. — Текст : электронный // Википедия : [сайт]. — URL: https://ru.wikipedia.org/wiki/Бочче (дата обращения: 13.05.2021).</a:t>
            </a:r>
          </a:p>
          <a:p>
            <a:r>
              <a:rPr lang="ru-RU" dirty="0" err="1"/>
              <a:t>Bocce</a:t>
            </a:r>
            <a:r>
              <a:rPr lang="ru-RU" dirty="0"/>
              <a:t>. — Текст : электронный // Wikipedia : [сайт]. — URL: https://en.wikipedia.org/wiki/Bocce (дата обращения: 13.05.2021).</a:t>
            </a:r>
          </a:p>
          <a:p>
            <a:r>
              <a:rPr lang="ru-RU" dirty="0"/>
              <a:t>Правила. — Текст : электронный // </a:t>
            </a:r>
            <a:r>
              <a:rPr lang="ru-RU" dirty="0" err="1"/>
              <a:t>Бочча</a:t>
            </a:r>
            <a:r>
              <a:rPr lang="ru-RU" dirty="0"/>
              <a:t> в Украине : [сайт]. — URL: https://www.boccia.org.ua/about-boccia/rules/ (дата обращения: 13.05.2021).</a:t>
            </a:r>
          </a:p>
          <a:p>
            <a:r>
              <a:rPr lang="ru-RU" dirty="0"/>
              <a:t>Санкт-Петербург: Михаил </a:t>
            </a:r>
            <a:r>
              <a:rPr lang="ru-RU" dirty="0" err="1"/>
              <a:t>Гутник</a:t>
            </a:r>
            <a:r>
              <a:rPr lang="ru-RU" dirty="0"/>
              <a:t>: «Главное – поставить цель». — Текст : электронный // МИА «МИР» : [сайт]. — URL: http://миамир.рф/sport/53744 (дата обращения: 13.05.2021).</a:t>
            </a:r>
          </a:p>
          <a:p>
            <a:r>
              <a:rPr lang="en-US" dirty="0"/>
              <a:t>17-year-old Bocce athlete from Saudi Arabia Gets Ready For Special Olympics World Games 2019. — </a:t>
            </a:r>
            <a:r>
              <a:rPr lang="ru-RU" dirty="0"/>
              <a:t>Текст : электронный // </a:t>
            </a:r>
            <a:r>
              <a:rPr lang="en-US" dirty="0"/>
              <a:t>Special Olympics : [</a:t>
            </a:r>
            <a:r>
              <a:rPr lang="ru-RU" dirty="0"/>
              <a:t>сайт]. — </a:t>
            </a:r>
            <a:r>
              <a:rPr lang="en-US" dirty="0"/>
              <a:t>URL: https://www.specialolympics.org/stories/athletes/17-year-old-bocce-athlete-from-saudi-arabia-gets-ready-for-special-olympics-world-games-2019 (</a:t>
            </a:r>
            <a:r>
              <a:rPr lang="ru-RU" dirty="0"/>
              <a:t>дата обращения: 13.05.2021).</a:t>
            </a:r>
          </a:p>
        </p:txBody>
      </p:sp>
    </p:spTree>
    <p:extLst>
      <p:ext uri="{BB962C8B-B14F-4D97-AF65-F5344CB8AC3E}">
        <p14:creationId xmlns:p14="http://schemas.microsoft.com/office/powerpoint/2010/main" val="221679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0DBC4-9340-4269-B8E6-D9067020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75C91-67AF-4D77-8153-475992D4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</a:t>
            </a:r>
            <a:r>
              <a:rPr lang="ru-RU" dirty="0" err="1">
                <a:hlinkClick r:id="rId2" action="ppaction://hlinksldjump"/>
              </a:rPr>
              <a:t>бочче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История возникновения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Правила игры и используемое оборудование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Известные спортсмены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2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9B1C7-2F19-4901-9B8A-3E59B765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бочче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AD886-9AD8-4620-B356-EE7A8530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err="1"/>
              <a:t>Бочче</a:t>
            </a:r>
            <a:r>
              <a:rPr lang="ru-RU" dirty="0"/>
              <a:t> </a:t>
            </a:r>
            <a:r>
              <a:rPr lang="en-150" dirty="0"/>
              <a:t>—</a:t>
            </a:r>
            <a:r>
              <a:rPr lang="ru-RU" dirty="0"/>
              <a:t> это вид спорта с мячом, принадлежащий к семейству петанк, тесно связанный с британскими чашами и французским петанком, с общим происхождением от древних игр, в которые играли в Римской империи. В нынешнюю форму </a:t>
            </a:r>
            <a:r>
              <a:rPr lang="ru-RU" dirty="0" err="1"/>
              <a:t>бочче</a:t>
            </a:r>
            <a:r>
              <a:rPr lang="ru-RU" dirty="0"/>
              <a:t>, развитая в Италии, играют по всей Европе, а также в других регионах с итальянскими иммигрантами, включая Австралию, Северную Америку и Южную Америку, в основном Аргентину и </a:t>
            </a:r>
            <a:r>
              <a:rPr lang="ru-RU" dirty="0" err="1"/>
              <a:t>Риу</a:t>
            </a:r>
            <a:r>
              <a:rPr lang="ru-RU" dirty="0"/>
              <a:t>-Гранди-</a:t>
            </a:r>
            <a:r>
              <a:rPr lang="ru-RU" dirty="0" err="1"/>
              <a:t>ду</a:t>
            </a:r>
            <a:r>
              <a:rPr lang="ru-RU" dirty="0"/>
              <a:t>-</a:t>
            </a:r>
            <a:r>
              <a:rPr lang="ru-RU" dirty="0" err="1"/>
              <a:t>Сул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19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EED44-308F-4847-A516-5C36008B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69BEC-8E77-4FCC-918B-0D9EB8A2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err="1"/>
              <a:t>Бочче</a:t>
            </a:r>
            <a:r>
              <a:rPr lang="ru-RU" dirty="0"/>
              <a:t> принадлежит к семейству игр с мячом, близких к боулингу, петанку и </a:t>
            </a:r>
            <a:r>
              <a:rPr lang="ru-RU" dirty="0" err="1"/>
              <a:t>боулзу</a:t>
            </a:r>
            <a:r>
              <a:rPr lang="ru-RU" dirty="0"/>
              <a:t>, имеющих общие истоки в античных играх, распространённых на территории Римской империи. Созданная в своём нынешнем виде в Италии (где называется </a:t>
            </a:r>
            <a:r>
              <a:rPr lang="ru-RU" dirty="0" err="1"/>
              <a:t>bocce</a:t>
            </a:r>
            <a:r>
              <a:rPr lang="ru-RU" dirty="0"/>
              <a:t>, множественная форма от итальянского слова </a:t>
            </a:r>
            <a:r>
              <a:rPr lang="ru-RU" dirty="0" err="1"/>
              <a:t>boccia</a:t>
            </a:r>
            <a:r>
              <a:rPr lang="ru-RU" dirty="0"/>
              <a:t>, что переводится как «шары»), игра распространена по всей Европе и на других континентах, куда была завезена итальянскими мигрантами. Игра известна в Австралии, Северной Америке и Южной Америке (где её называют </a:t>
            </a:r>
            <a:r>
              <a:rPr lang="ru-RU" dirty="0" err="1"/>
              <a:t>bochas</a:t>
            </a:r>
            <a:r>
              <a:rPr lang="ru-RU" dirty="0"/>
              <a:t>; «</a:t>
            </a:r>
            <a:r>
              <a:rPr lang="ru-RU" dirty="0" err="1"/>
              <a:t>bolas</a:t>
            </a:r>
            <a:r>
              <a:rPr lang="ru-RU" dirty="0"/>
              <a:t> </a:t>
            </a:r>
            <a:r>
              <a:rPr lang="ru-RU" dirty="0" err="1"/>
              <a:t>criollas</a:t>
            </a:r>
            <a:r>
              <a:rPr lang="ru-RU" dirty="0"/>
              <a:t>» в Венесуэле). Вначале игра была распространена только среди мигрантов, но со временем стала популярна среди других слоёв общества. Игра также известна в Сербии как «</a:t>
            </a:r>
            <a:r>
              <a:rPr lang="ru-RU" dirty="0" err="1"/>
              <a:t>boćanje</a:t>
            </a:r>
            <a:r>
              <a:rPr lang="ru-RU" dirty="0"/>
              <a:t>» («</a:t>
            </a:r>
            <a:r>
              <a:rPr lang="ru-RU" dirty="0" err="1"/>
              <a:t>боћање</a:t>
            </a:r>
            <a:r>
              <a:rPr lang="ru-RU" dirty="0"/>
              <a:t>») и в Хорватии как «</a:t>
            </a:r>
            <a:r>
              <a:rPr lang="ru-RU" dirty="0" err="1"/>
              <a:t>boćanje</a:t>
            </a:r>
            <a:r>
              <a:rPr lang="ru-RU" dirty="0"/>
              <a:t>», «</a:t>
            </a:r>
            <a:r>
              <a:rPr lang="ru-RU" dirty="0" err="1"/>
              <a:t>bućanje</a:t>
            </a:r>
            <a:r>
              <a:rPr lang="ru-RU" dirty="0"/>
              <a:t>», или «</a:t>
            </a:r>
            <a:r>
              <a:rPr lang="ru-RU" dirty="0" err="1"/>
              <a:t>balote</a:t>
            </a:r>
            <a:r>
              <a:rPr lang="ru-RU" dirty="0"/>
              <a:t>» в зависимости от региона. Во Франции известна как «Le </a:t>
            </a:r>
            <a:r>
              <a:rPr lang="ru-RU" dirty="0" err="1"/>
              <a:t>jeu</a:t>
            </a:r>
            <a:r>
              <a:rPr lang="ru-RU" dirty="0"/>
              <a:t> </a:t>
            </a:r>
            <a:r>
              <a:rPr lang="ru-RU" dirty="0" err="1"/>
              <a:t>Lyonnais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7436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66BE0-0C95-4B80-92E0-1558097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 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BCA35-BD79-40F5-B3E0-B8130E93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>В </a:t>
            </a:r>
            <a:r>
              <a:rPr lang="ru-RU" dirty="0" err="1"/>
              <a:t>бочче</a:t>
            </a:r>
            <a:r>
              <a:rPr lang="ru-RU" dirty="0"/>
              <a:t> традиционно играют на естественной почве и асфальтовых кортах длиной до 27,5 метров (90 футов) и шириной от 2,5 до 4 метров (8,2–13,1 футов). Хотя стены кортов традиционно делаются из дерева или камня, многие социальные лиги и программы Специальной Олимпиады теперь используют надувные корты из ПВХ «</a:t>
            </a:r>
            <a:r>
              <a:rPr lang="ru-RU" dirty="0" err="1"/>
              <a:t>Packabocce</a:t>
            </a:r>
            <a:r>
              <a:rPr lang="ru-RU" dirty="0"/>
              <a:t>» из-за их портативности и простоты хранения. Шары для </a:t>
            </a:r>
            <a:r>
              <a:rPr lang="ru-RU" dirty="0" err="1"/>
              <a:t>бочче</a:t>
            </a:r>
            <a:r>
              <a:rPr lang="ru-RU" dirty="0"/>
              <a:t> могут быть сделаны из дерева (традиционного), металла, обожженной глины или различных видов пластика. В отличие от газонных чаш, мячи для </a:t>
            </a:r>
            <a:r>
              <a:rPr lang="ru-RU" dirty="0" err="1"/>
              <a:t>бочче</a:t>
            </a:r>
            <a:r>
              <a:rPr lang="ru-RU" dirty="0"/>
              <a:t> имеют сферическую форму и не имеют встроенного перекоса.</a:t>
            </a:r>
          </a:p>
        </p:txBody>
      </p:sp>
    </p:spTree>
    <p:extLst>
      <p:ext uri="{BB962C8B-B14F-4D97-AF65-F5344CB8AC3E}">
        <p14:creationId xmlns:p14="http://schemas.microsoft.com/office/powerpoint/2010/main" val="213024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авила | Бочча в Украине">
            <a:extLst>
              <a:ext uri="{FF2B5EF4-FFF2-40B4-BE49-F238E27FC236}">
                <a16:creationId xmlns:a16="http://schemas.microsoft.com/office/drawing/2014/main" id="{94706E16-8AFD-4C19-A5EA-1D268A47F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85" y="1248711"/>
            <a:ext cx="7819430" cy="436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5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E58B16-B4A7-4481-B87B-98E79515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44168"/>
            <a:ext cx="9872871" cy="4751832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Игра может проводиться между двумя игроками или двумя командами из двух, трех или четырех человек. Матч начинается с того, что случайно выбранной стороне предоставляется возможность бросить меньший шар, валет (на итальянском языке он называется </a:t>
            </a:r>
            <a:r>
              <a:rPr lang="ru-RU" dirty="0" err="1"/>
              <a:t>боччино</a:t>
            </a:r>
            <a:r>
              <a:rPr lang="ru-RU" dirty="0"/>
              <a:t> («маленький </a:t>
            </a:r>
            <a:r>
              <a:rPr lang="ru-RU" dirty="0" err="1"/>
              <a:t>бочче</a:t>
            </a:r>
            <a:r>
              <a:rPr lang="ru-RU" dirty="0"/>
              <a:t>») или </a:t>
            </a:r>
            <a:r>
              <a:rPr lang="ru-RU" dirty="0" err="1"/>
              <a:t>паллино</a:t>
            </a:r>
            <a:r>
              <a:rPr lang="ru-RU" dirty="0"/>
              <a:t> («пуля» или «маленький мяч»)), в зависимости от местных обычаев), от одного конца корта в зону длиной 5 метров (16 футов), заканчивающуюся на расстоянии 2,5 метра (8,2 фута) перед дальним концом корта. Если первая команда промахивается дважды, другой команде предоставляется возможность разместить валет в любом месте в пределах предписанной зоны. </a:t>
            </a:r>
            <a:r>
              <a:rPr lang="ru-RU" dirty="0" err="1"/>
              <a:t>Несоревновательная</a:t>
            </a:r>
            <a:r>
              <a:rPr lang="ru-RU" dirty="0"/>
              <a:t> игра обычно проходит на достаточно ровных участках парков и дворов без площадки для игры в </a:t>
            </a:r>
            <a:r>
              <a:rPr lang="ru-RU" dirty="0" err="1"/>
              <a:t>бочче</a:t>
            </a:r>
            <a:r>
              <a:rPr lang="ru-RU" dirty="0"/>
              <a:t>, но игроки должны согласиться с минимальным и максимальным расстоянием, на которое может быть брошен валет, до начала игры.</a:t>
            </a:r>
          </a:p>
        </p:txBody>
      </p:sp>
    </p:spTree>
    <p:extLst>
      <p:ext uri="{BB962C8B-B14F-4D97-AF65-F5344CB8AC3E}">
        <p14:creationId xmlns:p14="http://schemas.microsoft.com/office/powerpoint/2010/main" val="211297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93F64E-3919-4B78-8664-33872701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4128"/>
            <a:ext cx="9872871" cy="5071872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Сторона, которая первой попыталась поставить валет, получает возможность подать мяч первой. После того, как первая чаша сформировалась, у другой стороны есть возможность сделать чашу. С этого момента сторона, у которой мяч не находится ближе всего к валету, имеет шанс забить до тех пор, пока одна или другая сторона не использует свои четыре шара. В этот момент другая сторона бросает оставшиеся шары. Цель игры состоит в том, чтобы команда поставила как можно больше мячей ближе к целевому мячу (валет, </a:t>
            </a:r>
            <a:r>
              <a:rPr lang="ru-RU" dirty="0" err="1"/>
              <a:t>боччино</a:t>
            </a:r>
            <a:r>
              <a:rPr lang="ru-RU" dirty="0"/>
              <a:t>, </a:t>
            </a:r>
            <a:r>
              <a:rPr lang="ru-RU" dirty="0" err="1"/>
              <a:t>паллино</a:t>
            </a:r>
            <a:r>
              <a:rPr lang="ru-RU" dirty="0"/>
              <a:t>), чем противоположная команда. Команда с мячом, ближайшим к валету — единственная команда, которая может набрать очки в любом фрейме. Команда, набравшая очки, получает одно очко за каждый свой мяч, который находится ближе к валету, чем ближайший мяч другой команды. Продолжительность игры зависит от региона, но обычно составляет от 7 до 13 очков.</a:t>
            </a:r>
          </a:p>
        </p:txBody>
      </p:sp>
    </p:spTree>
    <p:extLst>
      <p:ext uri="{BB962C8B-B14F-4D97-AF65-F5344CB8AC3E}">
        <p14:creationId xmlns:p14="http://schemas.microsoft.com/office/powerpoint/2010/main" val="43106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5F75C-A98F-4F91-A929-E4D53311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Известные спортсмены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2D70CD-086B-4B29-8A10-C5A3518862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ru-RU" dirty="0"/>
              <a:t>Сара Ахмед </a:t>
            </a:r>
            <a:r>
              <a:rPr lang="ru-RU" dirty="0" err="1"/>
              <a:t>Фелембан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F37035-28D1-459A-92FD-7AE8A7081E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ru-RU" dirty="0"/>
              <a:t>Михаил </a:t>
            </a:r>
            <a:r>
              <a:rPr lang="ru-RU" dirty="0" err="1"/>
              <a:t>Гутник</a:t>
            </a:r>
            <a:endParaRPr lang="ru-RU" dirty="0"/>
          </a:p>
        </p:txBody>
      </p:sp>
      <p:pic>
        <p:nvPicPr>
          <p:cNvPr id="2050" name="Picture 2" descr="Sara Felemban sitting on a Bocce court holding a bocce ball looking up at the camera and smiling. ">
            <a:extLst>
              <a:ext uri="{FF2B5EF4-FFF2-40B4-BE49-F238E27FC236}">
                <a16:creationId xmlns:a16="http://schemas.microsoft.com/office/drawing/2014/main" id="{29C46992-AEEE-42FD-A8D6-2D3B3082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934" y="2633471"/>
            <a:ext cx="2607012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Гутник Михаил - бочча, на сайте фонда Точка Опоры.">
            <a:extLst>
              <a:ext uri="{FF2B5EF4-FFF2-40B4-BE49-F238E27FC236}">
                <a16:creationId xmlns:a16="http://schemas.microsoft.com/office/drawing/2014/main" id="{43FC6AB3-492E-4E93-97B5-185C1DDD8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482" y="2633471"/>
            <a:ext cx="2386584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966293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38</TotalTime>
  <Words>865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Corbel</vt:lpstr>
      <vt:lpstr>Базис</vt:lpstr>
      <vt:lpstr>Практическая работа № 9. Бочче</vt:lpstr>
      <vt:lpstr>Оглавление</vt:lpstr>
      <vt:lpstr>Определение бочче</vt:lpstr>
      <vt:lpstr>История возникновения</vt:lpstr>
      <vt:lpstr>Правила и оборудование</vt:lpstr>
      <vt:lpstr>Презентация PowerPoint</vt:lpstr>
      <vt:lpstr>Презентация PowerPoint</vt:lpstr>
      <vt:lpstr>Презентация PowerPoint</vt:lpstr>
      <vt:lpstr>Известные спортсмены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9. Бочча</dc:title>
  <dc:creator>Pavel Moiseenko</dc:creator>
  <cp:lastModifiedBy>Pavel Moiseenko</cp:lastModifiedBy>
  <cp:revision>4</cp:revision>
  <dcterms:created xsi:type="dcterms:W3CDTF">2021-06-13T09:37:50Z</dcterms:created>
  <dcterms:modified xsi:type="dcterms:W3CDTF">2021-06-13T10:16:01Z</dcterms:modified>
</cp:coreProperties>
</file>