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anose="020B0604020202020204" charset="-52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1b6f409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21b6f409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21b6f4092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21b6f4092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21b6f4092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21b6f4092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1b6f4092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21b6f4092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21b6f4092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21b6f4092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1b6f4092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21b6f4092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21b6f4092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21b6f4092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49"/>
            <a:ext cx="7688100" cy="2500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 dirty="0"/>
              <a:t>Mongo </a:t>
            </a:r>
            <a:endParaRPr sz="7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 dirty="0"/>
              <a:t>Mongoose</a:t>
            </a:r>
            <a:endParaRPr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 dirty="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MongoDB</a:t>
            </a:r>
            <a:endParaRPr sz="30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/>
              <a:t>Документоориентированная система управления базами данных с открытым исходным кодом, не требующая описания схемы таблиц. Классифицирована как NoSQL, использует JSON-подобные документы и схему базы данных. Написана на языке C++. Используется в веб-разработке, в частности, в рамках JavaScript-ориентированного стека MEAN.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901" y="2223460"/>
            <a:ext cx="2010197" cy="696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3A3A3A"/>
                </a:solidFill>
                <a:highlight>
                  <a:srgbClr val="FEFEFE"/>
                </a:highlight>
              </a:rPr>
              <a:t>Гибкость структуры данных Mongo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>
                <a:sym typeface="Roboto"/>
              </a:rPr>
              <a:t>Например, в первом примере объект </a:t>
            </a:r>
            <a:r>
              <a:rPr lang="ru" dirty="0">
                <a:sym typeface="Courier New"/>
              </a:rPr>
              <a:t>user</a:t>
            </a:r>
            <a:r>
              <a:rPr lang="ru" dirty="0">
                <a:sym typeface="Roboto"/>
              </a:rPr>
              <a:t> может иметь свойства </a:t>
            </a:r>
            <a:r>
              <a:rPr lang="ru" dirty="0">
                <a:sym typeface="Courier New"/>
              </a:rPr>
              <a:t>firstName </a:t>
            </a:r>
            <a:r>
              <a:rPr lang="ru" dirty="0">
                <a:sym typeface="Roboto"/>
              </a:rPr>
              <a:t>и </a:t>
            </a:r>
            <a:r>
              <a:rPr lang="ru" dirty="0">
                <a:sym typeface="Courier New"/>
              </a:rPr>
              <a:t>lastName</a:t>
            </a:r>
            <a:r>
              <a:rPr lang="ru" dirty="0">
                <a:sym typeface="Roboto"/>
              </a:rPr>
              <a:t>, но эти свойства могут отсутствовать в других документах </a:t>
            </a:r>
            <a:r>
              <a:rPr lang="ru" dirty="0">
                <a:sym typeface="Courier New"/>
              </a:rPr>
              <a:t>user </a:t>
            </a:r>
            <a:r>
              <a:rPr lang="ru" dirty="0">
                <a:sym typeface="Roboto"/>
              </a:rPr>
              <a:t>коллекции </a:t>
            </a:r>
            <a:r>
              <a:rPr lang="ru" dirty="0">
                <a:sym typeface="Courier New"/>
              </a:rPr>
              <a:t>users</a:t>
            </a:r>
            <a:r>
              <a:rPr lang="ru" dirty="0">
                <a:sym typeface="Roboto"/>
              </a:rPr>
              <a:t>. Именно это отличает MongoDB от баз данных SQL (* structured query language — язык структурированных запросов), например, MySQL или Microsoft SQL Server, в которых для каждого объекта, хранящегося в базе данных, необходима фиксированная схема.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Mongoose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ym typeface="Roboto"/>
              </a:rPr>
              <a:t>Это библиотека JavaScript, часто используемая в приложении Node.js с базой данных MongoDB. </a:t>
            </a:r>
            <a:endParaRPr dirty="0"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>
                <a:sym typeface="Roboto"/>
              </a:rPr>
              <a:t>Это ODM (* Object Document Mapper </a:t>
            </a:r>
            <a:r>
              <a:rPr lang="en-US" dirty="0">
                <a:sym typeface="Roboto"/>
              </a:rPr>
              <a:t>—</a:t>
            </a:r>
            <a:r>
              <a:rPr lang="ru" dirty="0">
                <a:sym typeface="Roboto"/>
              </a:rPr>
              <a:t> объектно-документный отобразитель). Это означает, что Mongoose позволяет вам определять объекты со строго-типизированной схемой, соответствующей документу MongoDB.</a:t>
            </a:r>
            <a:endParaRPr dirty="0"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Schema Types (типы данных)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7025" algn="l" rtl="0">
              <a:spcBef>
                <a:spcPts val="1400"/>
              </a:spcBef>
              <a:spcAft>
                <a:spcPts val="0"/>
              </a:spcAft>
              <a:buClr>
                <a:srgbClr val="3A3A3A"/>
              </a:buClr>
              <a:buSzPts val="1550"/>
              <a:buFont typeface="Roboto"/>
              <a:buAutoNum type="arabicPeriod"/>
            </a:pPr>
            <a:r>
              <a:rPr lang="ru" dirty="0">
                <a:sym typeface="Roboto"/>
              </a:rPr>
              <a:t>String</a:t>
            </a:r>
            <a:endParaRPr dirty="0">
              <a:sym typeface="Roboto"/>
            </a:endParaRP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550"/>
              <a:buFont typeface="Roboto"/>
              <a:buAutoNum type="arabicPeriod"/>
            </a:pPr>
            <a:r>
              <a:rPr lang="ru" dirty="0">
                <a:sym typeface="Roboto"/>
              </a:rPr>
              <a:t>Number</a:t>
            </a:r>
            <a:endParaRPr dirty="0">
              <a:sym typeface="Roboto"/>
            </a:endParaRP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550"/>
              <a:buFont typeface="Roboto"/>
              <a:buAutoNum type="arabicPeriod"/>
            </a:pPr>
            <a:r>
              <a:rPr lang="ru" dirty="0">
                <a:sym typeface="Roboto"/>
              </a:rPr>
              <a:t>Date</a:t>
            </a:r>
            <a:endParaRPr dirty="0">
              <a:sym typeface="Roboto"/>
            </a:endParaRP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550"/>
              <a:buFont typeface="Roboto"/>
              <a:buAutoNum type="arabicPeriod"/>
            </a:pPr>
            <a:r>
              <a:rPr lang="ru" dirty="0">
                <a:sym typeface="Roboto"/>
              </a:rPr>
              <a:t>Buffer</a:t>
            </a:r>
            <a:endParaRPr dirty="0">
              <a:sym typeface="Roboto"/>
            </a:endParaRP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550"/>
              <a:buFont typeface="Roboto"/>
              <a:buAutoNum type="arabicPeriod"/>
            </a:pPr>
            <a:r>
              <a:rPr lang="ru" dirty="0">
                <a:sym typeface="Roboto"/>
              </a:rPr>
              <a:t>Boolean</a:t>
            </a:r>
            <a:endParaRPr dirty="0">
              <a:sym typeface="Roboto"/>
            </a:endParaRP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550"/>
              <a:buFont typeface="Roboto"/>
              <a:buAutoNum type="arabicPeriod"/>
            </a:pPr>
            <a:r>
              <a:rPr lang="ru" dirty="0">
                <a:sym typeface="Roboto"/>
              </a:rPr>
              <a:t>Mixed</a:t>
            </a:r>
            <a:endParaRPr dirty="0">
              <a:sym typeface="Roboto"/>
            </a:endParaRP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550"/>
              <a:buFont typeface="Roboto"/>
              <a:buAutoNum type="arabicPeriod"/>
            </a:pPr>
            <a:r>
              <a:rPr lang="ru" dirty="0">
                <a:sym typeface="Roboto"/>
              </a:rPr>
              <a:t>ObjectId (уникальный идентификатор объекта, первичный ключ, _id)</a:t>
            </a:r>
            <a:endParaRPr dirty="0">
              <a:sym typeface="Roboto"/>
            </a:endParaRP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550"/>
              <a:buFont typeface="Roboto"/>
              <a:buAutoNum type="arabicPeriod"/>
            </a:pPr>
            <a:r>
              <a:rPr lang="ru" dirty="0">
                <a:sym typeface="Roboto"/>
              </a:rPr>
              <a:t>Array</a:t>
            </a:r>
            <a:endParaRPr dirty="0">
              <a:sym typeface="Roboto"/>
            </a:endParaRPr>
          </a:p>
          <a:p>
            <a:pPr marL="0" lvl="0" indent="0" algn="l" rtl="0">
              <a:spcBef>
                <a:spcPts val="1400"/>
              </a:spcBef>
              <a:spcAft>
                <a:spcPts val="1600"/>
              </a:spcAft>
              <a:buNone/>
            </a:pPr>
            <a:endParaRPr dirty="0"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каждого типа данных можно: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3375" algn="l" rtl="0">
              <a:spcBef>
                <a:spcPts val="1400"/>
              </a:spcBef>
              <a:spcAft>
                <a:spcPts val="0"/>
              </a:spcAft>
              <a:buClr>
                <a:srgbClr val="3A3A3A"/>
              </a:buClr>
              <a:buSzPts val="1650"/>
              <a:buFont typeface="Roboto"/>
              <a:buChar char="●"/>
            </a:pPr>
            <a:r>
              <a:rPr lang="ru" dirty="0">
                <a:sym typeface="Roboto"/>
              </a:rPr>
              <a:t>задать значение по умолчанию</a:t>
            </a:r>
            <a:endParaRPr dirty="0">
              <a:sym typeface="Roboto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50"/>
              <a:buFont typeface="Roboto"/>
              <a:buChar char="●"/>
            </a:pPr>
            <a:r>
              <a:rPr lang="ru" dirty="0">
                <a:sym typeface="Roboto"/>
              </a:rPr>
              <a:t>задать пользовательскую функцию проверки данных</a:t>
            </a:r>
            <a:endParaRPr dirty="0">
              <a:sym typeface="Roboto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50"/>
              <a:buFont typeface="Roboto"/>
              <a:buChar char="●"/>
            </a:pPr>
            <a:r>
              <a:rPr lang="ru" dirty="0">
                <a:sym typeface="Roboto"/>
              </a:rPr>
              <a:t>указать, что поле необходимо заполнить</a:t>
            </a:r>
            <a:endParaRPr dirty="0">
              <a:sym typeface="Roboto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50"/>
              <a:buFont typeface="Roboto"/>
              <a:buChar char="●"/>
            </a:pPr>
            <a:r>
              <a:rPr lang="ru" dirty="0">
                <a:sym typeface="Roboto"/>
              </a:rPr>
              <a:t>задать get-функцию (геттер), которая позволяет вам проводить манипуляции с данными до их возвращения в виде объекта</a:t>
            </a:r>
            <a:endParaRPr dirty="0">
              <a:sym typeface="Roboto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50"/>
              <a:buFont typeface="Roboto"/>
              <a:buChar char="●"/>
            </a:pPr>
            <a:r>
              <a:rPr lang="ru" dirty="0">
                <a:sym typeface="Roboto"/>
              </a:rPr>
              <a:t>задать set-функцию (сеттер), которая позволяет вам проводить манипуляции с данными до их сохранения в базу данных</a:t>
            </a:r>
            <a:endParaRPr dirty="0">
              <a:sym typeface="Roboto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50"/>
              <a:buFont typeface="Roboto"/>
              <a:buChar char="●"/>
            </a:pPr>
            <a:r>
              <a:rPr lang="ru" dirty="0">
                <a:sym typeface="Roboto"/>
              </a:rPr>
              <a:t>определить индексы для более быстрого получения данных</a:t>
            </a:r>
            <a:endParaRPr dirty="0"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1801125"/>
            <a:ext cx="7688700" cy="31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ym typeface="Roboto"/>
              </a:rPr>
              <a:t>MongoDB </a:t>
            </a:r>
            <a:r>
              <a:rPr lang="en-US" dirty="0">
                <a:sym typeface="Roboto"/>
              </a:rPr>
              <a:t>—</a:t>
            </a:r>
            <a:r>
              <a:rPr lang="ru" dirty="0">
                <a:sym typeface="Roboto"/>
              </a:rPr>
              <a:t> это база данных, которая позволяет сохранять документы с динамической структурой. Эти документы сохраняются внутри коллекции.</a:t>
            </a:r>
            <a:endParaRPr dirty="0">
              <a:sym typeface="Roboto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ru" dirty="0">
                <a:sym typeface="Roboto"/>
              </a:rPr>
              <a:t>Mongoose </a:t>
            </a:r>
            <a:r>
              <a:rPr lang="en-US" dirty="0">
                <a:sym typeface="Roboto"/>
              </a:rPr>
              <a:t>—</a:t>
            </a:r>
            <a:r>
              <a:rPr lang="ru" dirty="0">
                <a:sym typeface="Roboto"/>
              </a:rPr>
              <a:t> это библиотека JavaScript, позволяющая определять схемы со строго-типизированными данными. Сразу после определения схемы Mongoose дает возможность создать Model (модель), основанную на определенной схеме. Затем модель синхронизируется с документом MongoDB с помощью определения схемы модели.</a:t>
            </a:r>
            <a:endParaRPr dirty="0">
              <a:sym typeface="Roboto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r>
              <a:rPr lang="ru" dirty="0">
                <a:sym typeface="Roboto"/>
              </a:rPr>
              <a:t>Сразу после определения схем и моделей можно пользоваться различными функциями Mongoose для проверки, сохранения, удаления и запроса данных, используя обычные функции MongoDB.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Lato</vt:lpstr>
      <vt:lpstr>Arial</vt:lpstr>
      <vt:lpstr>Roboto</vt:lpstr>
      <vt:lpstr>Raleway</vt:lpstr>
      <vt:lpstr>Streamline</vt:lpstr>
      <vt:lpstr>Mongo  Mongoose</vt:lpstr>
      <vt:lpstr>MongoDB</vt:lpstr>
      <vt:lpstr>Структура</vt:lpstr>
      <vt:lpstr>Гибкость структуры данных Mongo</vt:lpstr>
      <vt:lpstr>Mongoose</vt:lpstr>
      <vt:lpstr>Schema Types (типы данных)</vt:lpstr>
      <vt:lpstr>Для каждого типа данных можно: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 Mongoose</dc:title>
  <cp:lastModifiedBy>Pavel Moiseenko</cp:lastModifiedBy>
  <cp:revision>1</cp:revision>
  <dcterms:modified xsi:type="dcterms:W3CDTF">2020-06-30T14:49:29Z</dcterms:modified>
</cp:coreProperties>
</file>