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7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1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9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3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51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8CF39B6-C07C-4F7E-939A-43EC6E72340F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9353303-E41C-4F21-B306-AA85E680B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3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B88-38A7-4149-A397-32068789C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 обзор программ для работы с ER-диаграммами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D1839-CD5C-4E56-822D-16DAAF1A5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ИВТ, 2 курс</a:t>
            </a:r>
          </a:p>
        </p:txBody>
      </p:sp>
    </p:spTree>
    <p:extLst>
      <p:ext uri="{BB962C8B-B14F-4D97-AF65-F5344CB8AC3E}">
        <p14:creationId xmlns:p14="http://schemas.microsoft.com/office/powerpoint/2010/main" val="308408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E2EE-FAB0-410C-B8EC-591DE568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Lucidchar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F28D-E4E3-4B06-B05B-1072F5B4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Lucidchart</a:t>
            </a:r>
            <a:r>
              <a:rPr lang="ru-RU" dirty="0"/>
              <a:t> </a:t>
            </a:r>
            <a:r>
              <a:rPr lang="en-US" dirty="0"/>
              <a:t>—</a:t>
            </a:r>
            <a:r>
              <a:rPr lang="ru-RU" dirty="0"/>
              <a:t> это </a:t>
            </a:r>
            <a:r>
              <a:rPr lang="ru-RU" dirty="0" err="1"/>
              <a:t>поприетарная</a:t>
            </a:r>
            <a:r>
              <a:rPr lang="ru-RU" dirty="0"/>
              <a:t> веб-платформа, которая позволяет пользователям совместно создавать, редактировать и обмениваться чертежами, диаграммами и схемами баз данных. Достаточно завести бесплатный аккаунт.</a:t>
            </a:r>
          </a:p>
        </p:txBody>
      </p:sp>
    </p:spTree>
    <p:extLst>
      <p:ext uri="{BB962C8B-B14F-4D97-AF65-F5344CB8AC3E}">
        <p14:creationId xmlns:p14="http://schemas.microsoft.com/office/powerpoint/2010/main" val="272891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A77B-D121-448C-804C-2AA9BBFD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PLUS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3CA7-2FE9-449E-BC4B-683A06F1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ERDPlus</a:t>
            </a:r>
            <a:r>
              <a:rPr lang="ru-RU" dirty="0"/>
              <a:t> позволяет рисовать стандартные компоненты ERD.</a:t>
            </a:r>
          </a:p>
          <a:p>
            <a:r>
              <a:rPr lang="ru-RU" dirty="0"/>
              <a:t>Сущности</a:t>
            </a:r>
          </a:p>
          <a:p>
            <a:r>
              <a:rPr lang="ru-RU" dirty="0"/>
              <a:t>Атрибуты</a:t>
            </a:r>
          </a:p>
          <a:p>
            <a:r>
              <a:rPr lang="ru-RU" dirty="0"/>
              <a:t>Отношения</a:t>
            </a:r>
          </a:p>
          <a:p>
            <a:pPr marL="0" indent="0">
              <a:buNone/>
            </a:pPr>
            <a:r>
              <a:rPr lang="ru-RU" dirty="0"/>
              <a:t>Нотация поддерживает рисование:</a:t>
            </a:r>
          </a:p>
          <a:p>
            <a:r>
              <a:rPr lang="ru-RU" dirty="0"/>
              <a:t>регулярных и слабых сущностей, </a:t>
            </a:r>
          </a:p>
          <a:p>
            <a:r>
              <a:rPr lang="ru-RU" dirty="0"/>
              <a:t>различных типов атрибутов (регулярных, уникальных, многозначных, производных, составных и необязательных),</a:t>
            </a:r>
          </a:p>
          <a:p>
            <a:r>
              <a:rPr lang="ru-RU" dirty="0"/>
              <a:t>всех возможных ограничений мощности отношений (обязательных-много, необязательных-много, обязательных-один и необязательных-один).</a:t>
            </a:r>
          </a:p>
        </p:txBody>
      </p:sp>
    </p:spTree>
    <p:extLst>
      <p:ext uri="{BB962C8B-B14F-4D97-AF65-F5344CB8AC3E}">
        <p14:creationId xmlns:p14="http://schemas.microsoft.com/office/powerpoint/2010/main" val="12537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3;p16">
            <a:extLst>
              <a:ext uri="{FF2B5EF4-FFF2-40B4-BE49-F238E27FC236}">
                <a16:creationId xmlns:a16="http://schemas.microsoft.com/office/drawing/2014/main" id="{5EFFC429-7131-48C8-828B-D12068A4CE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5096" y="1862518"/>
            <a:ext cx="6881808" cy="3132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68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3A64-C262-4CDC-9DB1-F58B797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ERwin</a:t>
            </a:r>
            <a:r>
              <a:rPr lang="en-US" dirty="0"/>
              <a:t> Data Modeler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B525-55C9-496F-B250-09A4E0FA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Это бесплатное, простое в использовании средство для управления небольшими базами данных и получения навыков моделирования баз данных. Моделирование данных повышает производительность за счет простой в использовании графической среды, которая упрощает проектирование и обслуживание баз данных, автоматизирует множество трудоемких задач и улучшает коммуникацию в организации, помогая повысить эффективность и качество данных, сокращая при этом расходы.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Возможности:</a:t>
            </a:r>
          </a:p>
          <a:p>
            <a:r>
              <a:rPr lang="ru-RU" dirty="0"/>
              <a:t>создание ER-диаграммы в нотации IDEF1X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визуализация сложных структур 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автоматизированное создание проектов баз данных с помощью графических моделей 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определение стандартов для минимизации избыточности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сравнение моделей и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5513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3B16-8C11-4718-87C6-3FFA6646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Creately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E046-0E1F-434F-92E5-B82A7376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Это инструмент для построения </a:t>
            </a:r>
            <a:r>
              <a:rPr lang="en-US" dirty="0"/>
              <a:t>ER-</a:t>
            </a:r>
            <a:r>
              <a:rPr lang="ru-RU" dirty="0"/>
              <a:t>диаграмм, позволяющий быстро представить себе объекты системы и как они связаны друг с другом. Он оснащен удобными функциями, которые делают построение диаграмм ER в режиме онлайн очень простым. Такие функции, как создание одним щелчком мыши, интуитивно понятный интерфейс и предустановленные разъемы помогают эффективно упростить процесс черчения. Также можно отметить такие функции:</a:t>
            </a:r>
          </a:p>
          <a:p>
            <a:r>
              <a:rPr lang="ru-RU" dirty="0"/>
              <a:t>доступ к библиотекам полных форм диаграмм аварийных ситуаций и других типов диаграмм баз 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профессионально разработанные примеры диаграмм скорой помощи, которые можно мгновенно редактировать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тематические цветовые палитры и стили для настройки схем взаимоотношений между объектами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81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64</TotalTime>
  <Words>298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 обзор программ для работы с ER-диаграммами</vt:lpstr>
      <vt:lpstr>Lucidchar</vt:lpstr>
      <vt:lpstr>ERD PLUS</vt:lpstr>
      <vt:lpstr>PowerPoint Presentation</vt:lpstr>
      <vt:lpstr>ERwin Data Modeler</vt:lpstr>
      <vt:lpstr>Creately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обзор программ для работы с ER-диаграммами</dc:title>
  <dc:creator>Pavel Moiseenko</dc:creator>
  <cp:lastModifiedBy>Pavel Moiseenko</cp:lastModifiedBy>
  <cp:revision>2</cp:revision>
  <dcterms:created xsi:type="dcterms:W3CDTF">2020-06-27T14:52:22Z</dcterms:created>
  <dcterms:modified xsi:type="dcterms:W3CDTF">2020-06-27T15:57:15Z</dcterms:modified>
</cp:coreProperties>
</file>