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8ebe4bc2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8ebe4bc2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fc274bc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fc274bc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8fc274bc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8fc274bc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9ca44857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9ca44857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9ca44857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9ca44857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8ebe4bc2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8ebe4bc2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8ebe4bc2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8ebe4bc2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ca44857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9ca4485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ebe4bc2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ebe4bc2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ebe4bc2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8ebe4bc2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8ebe4bc2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8ebe4bc2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19900"/>
            <a:ext cx="8520600" cy="11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Отчет по реализации проекта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95775" y="3327000"/>
            <a:ext cx="3769500" cy="15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Выполнили: Студенты 2 курса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Лазебникова Полина            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Гришутенко Павел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Мельникова Татьяна             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Моисеенко Павел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400" y="0"/>
            <a:ext cx="1479200" cy="15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Триггер и процедуры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082175"/>
            <a:ext cx="8520600" cy="3975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PROCEDURE changeResumeStat AS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UPDATE Резюме SET Резюме.Статус = 'Архивировано'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WHERE Резюме.№_резюме in (SELECT Подборка.№_резюме from Подборка WHERE Подборка.Статус = 'Завершен успешно' 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PROCEDURE changeVacancyStatSum AS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UPDATE Вакансии SET Вакансии.Количество =Вакансии.Количество - 1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WHERE Вакансии.№_вакансии in (SELECT Подборка.№_вакансии from Подборка WHERE Подборка.Статус = 'Завершен успешно');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PROCEDURE changeVacancyStat AS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UPDATE Вакансии SET Вакансии.Статус = 'Архивировано'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WHERE Вакансии.Количество &lt;= 0;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TRIGGER CorrectStatValues ON Подборка FOR UPDATE AS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@@ROWCOUNT&gt;0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BEGIN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EXECUTE changeResumeStat;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EXECUTE changeVacancyStatSum;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EXECUTE changeVacancyStat;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END;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711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·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Список сущностей, список атрибутов и взаимосвязи между сущностями;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711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·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Нормализация полученных сущностей;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711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·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Спроектирована реляционная база данных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711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·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ER – диаграмма в нотации IDEF1X;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711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·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Запросы CREATE, INSERT, SELECT, UPDATE, DELETE;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711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·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Триггер и процедуры.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Предметная область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5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 организации - биржа, оказывающая помощь при трудоустройстве на работу.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Основные задачи: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поиск вакансий и резюме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возможность добавления новых вакансий и резюме, а также модификация уже существующих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внесение информации о добавлении новых филиалов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возможность формирование реестра компаний и соискателей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СУБД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489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Почему реляционная модель данных?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проста и понятна пользователю;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имеет гибкую структуру;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отсутствует дублирование информации.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248950"/>
            <a:ext cx="3999900" cy="33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Почему </a:t>
            </a:r>
            <a:r>
              <a:rPr lang="ru" sz="2000"/>
              <a:t>Microsoft Access?</a:t>
            </a:r>
            <a:endParaRPr sz="2000"/>
          </a:p>
          <a:p>
            <a:pPr indent="-3302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использует реляционный подход;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проста в работе;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обширная документация;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использовался в лабораторных работах.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Реляционные отношения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25" y="1139975"/>
            <a:ext cx="80655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Связи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763" y="1017725"/>
            <a:ext cx="74404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38" y="328613"/>
            <a:ext cx="496252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CREATE TABLE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96900" y="1152475"/>
            <a:ext cx="833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TABLE Сотрудники_филиалов (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№_сотрудника COUNTER NOT NULL,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Фамилия VARCHAR(255) 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NULL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Имя VARCHAR(255) 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NULL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Отчество VARCHAR(255),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Должность VARCHAR(255) 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NULL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Телефон VARCHAR(20) 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NULL 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UNIQUE,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№_филиала INT 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NULL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Статус VARCHAR(10) 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NULL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PRIMARY KEY (№_сотрудника),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FOREIGN KEY (№_филиала) REFERENCES Филиалы (№_филиала)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588" y="1340638"/>
            <a:ext cx="28479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 INTO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583400" y="1152475"/>
            <a:ext cx="824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Сотрудники_филиалов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('8', 'Стукачов', 'Никита', 'Алексеевич', 'Оператор', '89403849785', '6', 'Работает');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00" y="1948825"/>
            <a:ext cx="7977200" cy="2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SELECT Компании.Название, *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FROM Вакансии, Компании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WHERE Вакансии.[№_компании]=Компании.[№_компании] And Компании.Название=[название компании:];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48" y="2571748"/>
            <a:ext cx="2464150" cy="10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325" y="2542461"/>
            <a:ext cx="2648275" cy="10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875" y="4072899"/>
            <a:ext cx="87134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