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3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6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2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16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0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84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5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9F854D-19C3-46D0-81C5-99DCD56AC7A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0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3E4F-27C0-40B4-83AA-E7F783198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</a:t>
            </a:r>
            <a:r>
              <a:rPr lang="ru-RU"/>
              <a:t>№ 1. </a:t>
            </a:r>
            <a:r>
              <a:rPr lang="ru-RU" dirty="0"/>
              <a:t>Аэробика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6DC7E8-9BB3-4B61-BC80-D6EE7FDC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68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F4ACC-CD67-4422-AE0A-839EDCFE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9E098-2AA8-445C-A7C8-17FA864D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Aerobics</a:t>
            </a:r>
            <a:r>
              <a:rPr lang="ru-RU" dirty="0"/>
              <a:t>. — Текст : электронный // Wikipedia : [сайт]. — URL: https://en.wikipedia.org/wiki/Aerobics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Лисицкая, Т. С. Методика организации и проведения занятий фитнесом в школе / Т. С. Лисицкая. — Текст : электронный // Первое сентября : [сайт]. — URL: https://spo.1sept.ru/article.php?ID=200901713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Иванова, А. Упражнения для занятий по аэробике / А. Иванова. — Текст : электронный // </a:t>
            </a:r>
            <a:r>
              <a:rPr lang="ru-RU" dirty="0" err="1"/>
              <a:t>Фитмания</a:t>
            </a:r>
            <a:r>
              <a:rPr lang="ru-RU" dirty="0"/>
              <a:t> : [сайт]. — URL: http://fitmania.by/exercises/po-napravleniam/aerobika.html (дата обращения: 29.04.2021).</a:t>
            </a:r>
          </a:p>
          <a:p>
            <a:r>
              <a:rPr lang="ru-RU" dirty="0"/>
              <a:t>Аэробика. — Текст : электронный // </a:t>
            </a:r>
            <a:r>
              <a:rPr lang="ru-RU" dirty="0" err="1"/>
              <a:t>SportWiki</a:t>
            </a:r>
            <a:r>
              <a:rPr lang="ru-RU" dirty="0"/>
              <a:t> энциклопедия : [сайт]. — URL: http://sportwiki.to/Аэробика (дата обращения: 29.04.2021).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E0711-1945-4CC2-97F4-017F228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F19F1-0F71-4F17-9C1A-B86BD47F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аэробики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Вида аэробики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238A7-43FB-4412-A4FC-4773E09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1C015-4E3A-4429-8DE3-EE822D6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Аэробика — это форма физических упражнений, которая сочетает в себе ритмичные аэробные упражнения с упражнениями на растяжку и силовые тренировки с целью улучшения всех элементов физической подготовки (гибкости, мышечной силы и состояния сердечно-сосудистой системы). Обычно она исполняется под музыку и может практиковаться в группе под руководством инструктора (фитнес-специалиста), хотя это можно делать и одному и без музыкального сопровождения. С целью предотвращения болезней и улучшения физической формы, практикующие выполняют различные упражнения, состоящие из множества различных танцевальных упражнений.</a:t>
            </a:r>
          </a:p>
        </p:txBody>
      </p:sp>
    </p:spTree>
    <p:extLst>
      <p:ext uri="{BB962C8B-B14F-4D97-AF65-F5344CB8AC3E}">
        <p14:creationId xmlns:p14="http://schemas.microsoft.com/office/powerpoint/2010/main" val="202487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AF2A-F64A-49BF-8D34-C9106908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Вида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8BDC8-3A4E-419E-B327-F4DE5444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статье «Методика организации и проведения занятий фитнесом в школе» Лисицкой Т. С, мастера спорта по художественной гимнастике, к.б.н., профессора </a:t>
            </a:r>
            <a:r>
              <a:rPr lang="ru-RU" sz="2000" dirty="0" err="1"/>
              <a:t>РГУФКСиТ</a:t>
            </a:r>
            <a:r>
              <a:rPr lang="ru-RU" sz="2000" dirty="0"/>
              <a:t> сказано о нескольких видах аэробики.</a:t>
            </a:r>
          </a:p>
          <a:p>
            <a:pPr marL="0" indent="0">
              <a:buNone/>
            </a:pPr>
            <a:r>
              <a:rPr lang="ru-RU" sz="2000" dirty="0"/>
              <a:t>Классическая (базовая) аэробика стала развиваться в 80-е гг. прошлого века в США. Ведущие специалисты фитнеса, звезды Голливуда совместными усилиями разрабатывали и пропагандировали программы, улучшающие здоровье, способствующие снижению веса тела, коррекции фигуры. Современная классическая аэробика имеет собственный хореографический «язык» – различные шаги, подскоки, скачки на месте, с продвижением вперед, назад, в сторону, организованные в комбинации различной координационной сложности, выполняемые без пауз отдыха – в системе Non Stop – под музыкальное сопровождение 120–160 акцентов/мин.</a:t>
            </a:r>
          </a:p>
        </p:txBody>
      </p:sp>
    </p:spTree>
    <p:extLst>
      <p:ext uri="{BB962C8B-B14F-4D97-AF65-F5344CB8AC3E}">
        <p14:creationId xmlns:p14="http://schemas.microsoft.com/office/powerpoint/2010/main" val="427249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458956"/>
            <a:ext cx="104424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Степ-аэробика появилась в 90-х гг. прошлого века. Особенностью ее является использование специальной степ-платформы, производство которой стало развиваться с выходом этой разновидности на «</a:t>
            </a:r>
            <a:r>
              <a:rPr lang="ru-RU" sz="2000" dirty="0" err="1"/>
              <a:t>аэробическую</a:t>
            </a:r>
            <a:r>
              <a:rPr lang="ru-RU" sz="2000" dirty="0"/>
              <a:t> сцену». Платформа позволяет выполнять различные шаги, подскоки на нее и через нее в различных направлениях, использовать для выполнения упражнений для брюшного пресса, спины и др.</a:t>
            </a:r>
          </a:p>
          <a:p>
            <a:endParaRPr lang="ru-RU" sz="2000" dirty="0"/>
          </a:p>
          <a:p>
            <a:r>
              <a:rPr lang="ru-RU" sz="2000" dirty="0"/>
              <a:t>Циклическая аэробика. Так можно назвать целую группу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программ, где в основном используются не гимнастические или танцевальные упражнения, а циклические виды физической активности, которые выполняются под музыку с различными гимнастическими добавками (в основном движениями рук, туловища).</a:t>
            </a:r>
          </a:p>
          <a:p>
            <a:endParaRPr lang="ru-RU" sz="2000" dirty="0"/>
          </a:p>
          <a:p>
            <a:r>
              <a:rPr lang="ru-RU" sz="2000" dirty="0"/>
              <a:t>Особое место в семействе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 занимает интервальная аэробика. Урок состоит из нескольких блоков с чередованием упражнений аэробной направленности (классическая аэробика, степ-аэробика, танцевальные виды) с определенными интервалами отдыха, которые могут быть не только пассивными, но и активными, и включать ряд силовых упражнений, а также упражнения на растягивание. </a:t>
            </a:r>
          </a:p>
        </p:txBody>
      </p:sp>
    </p:spTree>
    <p:extLst>
      <p:ext uri="{BB962C8B-B14F-4D97-AF65-F5344CB8AC3E}">
        <p14:creationId xmlns:p14="http://schemas.microsoft.com/office/powerpoint/2010/main" val="11140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612648"/>
            <a:ext cx="1044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Программы на гибкость. Подвижность в суставах, эластичность мышц, связок и сухожилий определяет наше долголетие, отражает общее состояние организма, позволяет избежать таких тяжелых заболеваний, как артрозы, артриты и т.п. Большой популярностью пользуются специальные упражнения на гибкость (Flex), которые являются неотъемлемой частью занятий на развитие силы, позволяя избежать перенапряжения, боли в мышцах. Они включены и в разминочную часть других занятий. Прекрасным средством улучшения гибкости является, конечно, и йога.</a:t>
            </a:r>
          </a:p>
          <a:p>
            <a:endParaRPr lang="ru-RU" sz="2000" dirty="0"/>
          </a:p>
          <a:p>
            <a:r>
              <a:rPr lang="ru-RU" sz="2000" dirty="0"/>
              <a:t>Комбинированные виды аэробики. Все чаще на практике мы встречаемся с комплексным подходом к созданию программ аэробики, получившим в США название </a:t>
            </a:r>
            <a:r>
              <a:rPr lang="ru-RU" sz="2000" dirty="0" err="1"/>
              <a:t>верса</a:t>
            </a:r>
            <a:r>
              <a:rPr lang="ru-RU" sz="2000" dirty="0"/>
              <a:t>-тренинг (</a:t>
            </a:r>
            <a:r>
              <a:rPr lang="ru-RU" sz="2000" dirty="0" err="1"/>
              <a:t>Versa</a:t>
            </a:r>
            <a:r>
              <a:rPr lang="ru-RU" sz="2000" dirty="0"/>
              <a:t> </a:t>
            </a:r>
            <a:r>
              <a:rPr lang="ru-RU" sz="2000" dirty="0" err="1"/>
              <a:t>Training</a:t>
            </a:r>
            <a:r>
              <a:rPr lang="ru-RU" sz="2000" dirty="0"/>
              <a:t>). Наиболее распространенными их вариантами являются: основная форма (Basic </a:t>
            </a:r>
            <a:r>
              <a:rPr lang="ru-RU" sz="2000" dirty="0" err="1"/>
              <a:t>class</a:t>
            </a:r>
            <a:r>
              <a:rPr lang="ru-RU" sz="2000" dirty="0"/>
              <a:t> </a:t>
            </a:r>
            <a:r>
              <a:rPr lang="ru-RU" sz="2000" dirty="0" err="1"/>
              <a:t>format</a:t>
            </a:r>
            <a:r>
              <a:rPr lang="ru-RU" sz="2000" dirty="0"/>
              <a:t>): 20 мин. аэробной тренировки, 20 мин. – силовой, 20 мин. – стретчинг. Популярна степ-аэробика в сочетании с упражнениями с гантелями, штангой, резиновым амортизатором.</a:t>
            </a:r>
          </a:p>
        </p:txBody>
      </p:sp>
    </p:spTree>
    <p:extLst>
      <p:ext uri="{BB962C8B-B14F-4D97-AF65-F5344CB8AC3E}">
        <p14:creationId xmlns:p14="http://schemas.microsoft.com/office/powerpoint/2010/main" val="26964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AA223-1AD7-49A7-8AC1-1CCE971F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упражнения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613F1-0A8F-48FE-ACA9-DC531A4F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4188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1 — Упражнение для рук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Примите упор лежа, ноги прямые. Руки расставлены чуть шире плеч, спина должна быть прямой. На вдохе вытяните вперед правую руку и одновременно с ней поднимите вверх левую ногу. На выдохе вернитесь в исходное положение. Выполните 2–3 подхода по 8–12 раз для каждой стороны.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D83CC6-55F6-44E9-801F-889DD118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2 — Приставные шаги в сторону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Поставьте ноги чуть шире, чем на ширину плеч, носки развернуты на 45 градусов. Согните ноги в коленях и опуститесь в </a:t>
            </a:r>
            <a:r>
              <a:rPr lang="ru-RU" sz="1600" dirty="0" err="1"/>
              <a:t>полуприсед</a:t>
            </a:r>
            <a:r>
              <a:rPr lang="ru-RU" sz="1600" dirty="0"/>
              <a:t>. Руки согнуты в локтях, локти над коленями (позиция А). Сделайте шаг в сторону левой ногой, колени при этом остаются согнутыми (позиция В). Теперь сделайте шаг в ту же сторону правой ногой.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3984E-EB2C-4E5F-A994-2C1B1638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90" y="2654067"/>
            <a:ext cx="2154762" cy="21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9602D-1731-4DF3-84A5-9688EE83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91" y="2591110"/>
            <a:ext cx="2217719" cy="22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00D685-F736-402C-8FF6-E36C33310399}"/>
              </a:ext>
            </a:extLst>
          </p:cNvPr>
          <p:cNvSpPr txBox="1"/>
          <p:nvPr/>
        </p:nvSpPr>
        <p:spPr>
          <a:xfrm>
            <a:off x="596766" y="442762"/>
            <a:ext cx="35132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3 — Подъем ноги в сторону из </a:t>
            </a:r>
            <a:r>
              <a:rPr lang="ru-RU" sz="1500" dirty="0" err="1"/>
              <a:t>полуприседа</a:t>
            </a:r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Руки на талию, ноги на ширине плеч – это исходное положение. Согните ноги в колени и опуститесь в </a:t>
            </a:r>
            <a:r>
              <a:rPr lang="ru-RU" sz="1500" dirty="0" err="1"/>
              <a:t>полуприсед</a:t>
            </a:r>
            <a:r>
              <a:rPr lang="ru-RU" sz="1500" dirty="0"/>
              <a:t>. Выпрямляясь из положения </a:t>
            </a:r>
            <a:r>
              <a:rPr lang="ru-RU" sz="1500" dirty="0" err="1"/>
              <a:t>полуприседа</a:t>
            </a:r>
            <a:r>
              <a:rPr lang="ru-RU" sz="1500" dirty="0"/>
              <a:t>, одновременно поднимите правую ногу в сторону так высоко, как сможете. Вернитесь в исходное положение.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6A9C5-5889-40C2-B163-05084433B41E}"/>
              </a:ext>
            </a:extLst>
          </p:cNvPr>
          <p:cNvSpPr txBox="1"/>
          <p:nvPr/>
        </p:nvSpPr>
        <p:spPr>
          <a:xfrm>
            <a:off x="8082014" y="442762"/>
            <a:ext cx="351322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5 — Опускание ног с футбольным мячом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Это одно из самых распространенных упражнений, которое можно увидеть в фитнес центрах. Примите исходное положение: лягте на пол, руки скрестите за голову, ноги сведите вместе, но между ними поместите футбольный мяч. Затем необходимо приподымать ноги вверх-вниз, тем самым Вы будете вовлекать в работу большие ягодичные мышцы, а также внутреннюю поверхность бедра.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6630A-3BB4-40A0-A3B4-EC05ADCD6815}"/>
              </a:ext>
            </a:extLst>
          </p:cNvPr>
          <p:cNvSpPr txBox="1"/>
          <p:nvPr/>
        </p:nvSpPr>
        <p:spPr>
          <a:xfrm>
            <a:off x="4339390" y="442762"/>
            <a:ext cx="351322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4 — Прогиб назад на мяче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Лягте лицом вниз на фитнес-мяч, руки за головой, ноги упираются в пол. Напрягите ягодицы и поднимите корпус вверх, чтобы ваше тело сформировало прямую линию. Задержитесь в таком положении на несколько секунд. Медленно вернитесь в исходную позицию. Именно мышцы ягодиц помогают вашему телу выпрямиться. 10-12 повторений.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306449-A985-4417-B02B-9C3904A8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33" y="1112418"/>
            <a:ext cx="2316582" cy="23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B883EF-B76B-4771-9CE3-D5516CCC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4" y="1108108"/>
            <a:ext cx="2320892" cy="2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09B9F1-C592-4D90-9D47-88AF05F3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83" y="1234439"/>
            <a:ext cx="3339682" cy="20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97165-181A-4EDE-B2E5-C8826A4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55BFE-7E86-4E17-AE1B-A09BB52D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Аэробика — это вид физических упражнений, который сочетает в себе ритмические аэробные упражнения с упражнениями на растяжку и силовую тренировку с целью улучшения всех элементов фитнеса (гибкость, мышечная сила и сердечно-сосудистая пригодность). Есть различные виды аэробики — от классической до комбинированных видов аэробики.</a:t>
            </a:r>
          </a:p>
          <a:p>
            <a:pPr marL="0" indent="0">
              <a:buNone/>
            </a:pPr>
            <a:r>
              <a:rPr lang="ru-RU" dirty="0"/>
              <a:t>Регулярные занятия аэробикой укрепляют сердце и легкие, нормализуют повышенное артериальное давление и уровень холестерина, сжигают калории, стимулируют лимфоток, укрепляют иммунитет. Во время аэробной тренировки повышается уровень серотонина и происходит выброс эндорфинов -гормонов радости, помогающих избавиться от стресса и беспокойства. Также были рассмотрены базовые аэробные упражнения.</a:t>
            </a:r>
          </a:p>
        </p:txBody>
      </p:sp>
    </p:spTree>
    <p:extLst>
      <p:ext uri="{BB962C8B-B14F-4D97-AF65-F5344CB8AC3E}">
        <p14:creationId xmlns:p14="http://schemas.microsoft.com/office/powerpoint/2010/main" val="340496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89</TotalTime>
  <Words>1141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Практическая работа № 1. Аэробика</vt:lpstr>
      <vt:lpstr>Оглавление</vt:lpstr>
      <vt:lpstr>Определение аэробики</vt:lpstr>
      <vt:lpstr>Вида аэробики</vt:lpstr>
      <vt:lpstr>Презентация PowerPoint</vt:lpstr>
      <vt:lpstr>Презентация PowerPoint</vt:lpstr>
      <vt:lpstr>Базовые упражнения аэробики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8</cp:revision>
  <dcterms:created xsi:type="dcterms:W3CDTF">2021-05-29T14:18:22Z</dcterms:created>
  <dcterms:modified xsi:type="dcterms:W3CDTF">2021-06-05T12:16:14Z</dcterms:modified>
</cp:coreProperties>
</file>