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9" r:id="rId4"/>
    <p:sldId id="261" r:id="rId5"/>
    <p:sldId id="284" r:id="rId6"/>
    <p:sldId id="286" r:id="rId7"/>
    <p:sldId id="287" r:id="rId8"/>
    <p:sldId id="285" r:id="rId9"/>
    <p:sldId id="278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5328FE-EAA0-4D66-B2EB-EDFFDB4B2476}">
  <a:tblStyle styleId="{C05328FE-EAA0-4D66-B2EB-EDFFDB4B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68133" y="1276605"/>
            <a:ext cx="5156390" cy="29297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Методики выбора оборудования</a:t>
            </a:r>
            <a:br>
              <a:rPr lang="en-US" sz="4000" dirty="0"/>
            </a:br>
            <a:r>
              <a:rPr lang="ru-RU" sz="4000" dirty="0"/>
              <a:t>ИТ-инфраструктуры</a:t>
            </a:r>
            <a:endParaRPr sz="4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Основная цель управления ИТ-инфраструктурой — минимизировать время простоя и поддерживать бизнес продуктивным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Важные особенности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ru-RU" sz="3200" dirty="0"/>
              <a:t>Простота развертывания и использования</a:t>
            </a:r>
            <a:endParaRPr lang="en-US" sz="32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ru-RU" sz="3200" dirty="0"/>
              <a:t>Мгновенный анализ и просмотр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ru-RU" sz="3200" dirty="0"/>
              <a:t>Упреждающий мониторинг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720D343-9DD5-443F-A12F-29B3CEA7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849" y="866400"/>
            <a:ext cx="4868107" cy="3693600"/>
          </a:xfrm>
        </p:spPr>
        <p:txBody>
          <a:bodyPr/>
          <a:lstStyle/>
          <a:p>
            <a:pPr marL="38100" indent="0">
              <a:buNone/>
            </a:pPr>
            <a:r>
              <a:rPr lang="ru-RU" dirty="0"/>
              <a:t>Вначале нужно определить сервисы, средства управления и отчеты, которые необходимы и желательны для улучшения процесса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4A58DB-A853-4C96-900F-F5766E273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0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0AB2C-A525-4E4F-95F2-4C5331BE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оценить следующие функциональные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613759-64C6-4DA8-ADBD-EC091A2A9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Управление жизненным циклом инфраструктуры</a:t>
            </a:r>
          </a:p>
          <a:p>
            <a:r>
              <a:rPr lang="ru-RU" dirty="0"/>
              <a:t>Оптимизация мощности и прогнозирование ресурсов</a:t>
            </a:r>
          </a:p>
          <a:p>
            <a:r>
              <a:rPr lang="ru-RU" dirty="0"/>
              <a:t>Сетевой мониторинг всей инфраструктуры</a:t>
            </a:r>
          </a:p>
          <a:p>
            <a:r>
              <a:rPr lang="ru-RU" dirty="0"/>
              <a:t>Распределение ресурсов</a:t>
            </a:r>
          </a:p>
          <a:p>
            <a:r>
              <a:rPr lang="ru-RU" dirty="0"/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09E6D9-89D5-462D-8811-CE51D309B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73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6CA976E-4AEA-49DC-B946-114C7597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849" y="866400"/>
            <a:ext cx="4480481" cy="3693600"/>
          </a:xfrm>
        </p:spPr>
        <p:txBody>
          <a:bodyPr/>
          <a:lstStyle/>
          <a:p>
            <a:pPr marL="38100" indent="0">
              <a:buNone/>
            </a:pPr>
            <a:r>
              <a:rPr lang="ru-RU" dirty="0"/>
              <a:t>Невозможно добиться гибкости в предоставлении услуг, предварительно не установив стабильность инфраструктуры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913675-B58E-49DA-B397-FDCA24B17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526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1856781-4BF0-418A-A38E-D92BB1C3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849" y="866400"/>
            <a:ext cx="4679263" cy="3693600"/>
          </a:xfrm>
        </p:spPr>
        <p:txBody>
          <a:bodyPr/>
          <a:lstStyle/>
          <a:p>
            <a:pPr marL="38100" indent="0">
              <a:buNone/>
            </a:pPr>
            <a:r>
              <a:rPr lang="ru-RU" dirty="0"/>
              <a:t>Трансформация требует прочного фундамента, который будет стимулировать и обеспечивать стабильную ценность для бизнеса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28DE48-07D5-4186-886C-4F3F52F4E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27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944216" y="1956750"/>
            <a:ext cx="4412975" cy="123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/>
              <a:t>Спасибо</a:t>
            </a:r>
            <a:r>
              <a:rPr lang="en" sz="7200" dirty="0"/>
              <a:t>!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</Words>
  <Application>Microsoft Office PowerPoint</Application>
  <PresentationFormat>Экран (16:9)</PresentationFormat>
  <Paragraphs>24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Lexend Deca</vt:lpstr>
      <vt:lpstr>Muli</vt:lpstr>
      <vt:lpstr>Arial</vt:lpstr>
      <vt:lpstr>Aliena template</vt:lpstr>
      <vt:lpstr>Методики выбора оборудования ИТ-инфраструктуры</vt:lpstr>
      <vt:lpstr>Презентация PowerPoint</vt:lpstr>
      <vt:lpstr>Презентация PowerPoint</vt:lpstr>
      <vt:lpstr>Важные особенности</vt:lpstr>
      <vt:lpstr>Презентация PowerPoint</vt:lpstr>
      <vt:lpstr>Нужно оценить следующие функциональные области</vt:lpstr>
      <vt:lpstr>Презентация PowerPoint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Методики выбора оборудования ИТ-инфраструктуры</dc:title>
  <dc:creator>Pavel Moiseenko</dc:creator>
  <cp:lastModifiedBy>Pavel Moiseenko</cp:lastModifiedBy>
  <cp:revision>4</cp:revision>
  <dcterms:modified xsi:type="dcterms:W3CDTF">2020-12-21T19:52:29Z</dcterms:modified>
</cp:coreProperties>
</file>