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56" r:id="rId3"/>
    <p:sldId id="261" r:id="rId4"/>
    <p:sldId id="258" r:id="rId5"/>
    <p:sldId id="259" r:id="rId6"/>
    <p:sldId id="260" r:id="rId7"/>
    <p:sldId id="257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B1C83C-4FCA-4740-A36F-816CA5896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Автор: Моисеенко Павел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3E54CB08-F199-41CA-94DC-A21BAE8605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Я учусь на 1-ом курсе по направлению ИВТ в РГПУ им. А. И. Герцена.</a:t>
            </a:r>
          </a:p>
        </p:txBody>
      </p:sp>
    </p:spTree>
    <p:extLst>
      <p:ext uri="{BB962C8B-B14F-4D97-AF65-F5344CB8AC3E}">
        <p14:creationId xmlns:p14="http://schemas.microsoft.com/office/powerpoint/2010/main" val="1364654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878D601A-41D5-4E92-89FA-B0440DA53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37159" y="5358063"/>
            <a:ext cx="6117679" cy="785313"/>
          </a:xfrm>
        </p:spPr>
        <p:txBody>
          <a:bodyPr/>
          <a:lstStyle/>
          <a:p>
            <a:r>
              <a:rPr lang="ru-RU" dirty="0"/>
              <a:t>Построить график поверхности (диаграмму) и отформатировать его.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48CE127-4E9D-455D-B2B7-9E6614513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553" y="339077"/>
            <a:ext cx="7486893" cy="472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5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C81F9-FB8C-4014-A2CE-DE2EE178F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3572" y="1759788"/>
            <a:ext cx="8791575" cy="3338423"/>
          </a:xfrm>
        </p:spPr>
        <p:txBody>
          <a:bodyPr>
            <a:normAutofit fontScale="90000"/>
          </a:bodyPr>
          <a:lstStyle/>
          <a:p>
            <a:r>
              <a:rPr lang="ru-RU" dirty="0"/>
              <a:t>Этапы построения графиков функций</a:t>
            </a:r>
            <a:br>
              <a:rPr lang="ru-RU" dirty="0"/>
            </a:br>
            <a:r>
              <a:rPr lang="ru-RU" dirty="0"/>
              <a:t>и графиков поверхностей средствами электронных таблиц</a:t>
            </a:r>
          </a:p>
        </p:txBody>
      </p:sp>
    </p:spTree>
    <p:extLst>
      <p:ext uri="{BB962C8B-B14F-4D97-AF65-F5344CB8AC3E}">
        <p14:creationId xmlns:p14="http://schemas.microsoft.com/office/powerpoint/2010/main" val="242610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4C34470-2246-4314-8AAB-2DAAA7650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0704" y="2689715"/>
            <a:ext cx="4150591" cy="1478570"/>
          </a:xfrm>
        </p:spPr>
        <p:txBody>
          <a:bodyPr/>
          <a:lstStyle/>
          <a:p>
            <a:r>
              <a:rPr lang="ru-RU" dirty="0"/>
              <a:t>графики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252894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7BDC6C-B18C-49A2-A821-57EE8D3653C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4331" b="14331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944CD122-592E-4154-B27A-504902A6E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4203032"/>
            <a:ext cx="9910859" cy="1603460"/>
          </a:xfrm>
        </p:spPr>
        <p:txBody>
          <a:bodyPr>
            <a:normAutofit/>
          </a:bodyPr>
          <a:lstStyle/>
          <a:p>
            <a:r>
              <a:rPr lang="ru-RU" dirty="0"/>
              <a:t>Создать новый файл </a:t>
            </a:r>
            <a:r>
              <a:rPr lang="en-US" dirty="0"/>
              <a:t>Excel, </a:t>
            </a:r>
            <a:r>
              <a:rPr lang="ru-RU" dirty="0"/>
              <a:t>ввести в ячейки </a:t>
            </a:r>
            <a:r>
              <a:rPr lang="en-US" dirty="0"/>
              <a:t>A1, A2 </a:t>
            </a:r>
            <a:r>
              <a:rPr lang="ru-RU" dirty="0"/>
              <a:t>имена констант, в ячейки </a:t>
            </a:r>
            <a:r>
              <a:rPr lang="en-US" dirty="0"/>
              <a:t>B1, B2 </a:t>
            </a:r>
            <a:r>
              <a:rPr lang="ru-RU" dirty="0"/>
              <a:t>их значения и отформатировать ячейки.</a:t>
            </a:r>
            <a:br>
              <a:rPr lang="ru-RU" dirty="0"/>
            </a:br>
            <a:r>
              <a:rPr lang="ru-RU" dirty="0"/>
              <a:t>А ячейки </a:t>
            </a:r>
            <a:r>
              <a:rPr lang="en-US" dirty="0"/>
              <a:t>A4, A5 </a:t>
            </a:r>
            <a:r>
              <a:rPr lang="ru-RU" dirty="0"/>
              <a:t>ввести имена аргумента и функции, в ячейки В4 и С4 — соответствующие числовые значения. А затем при помощи функции автозаполнения заполнить диапазон D4 : H4 по возрастанию.</a:t>
            </a:r>
          </a:p>
        </p:txBody>
      </p:sp>
    </p:spTree>
    <p:extLst>
      <p:ext uri="{BB962C8B-B14F-4D97-AF65-F5344CB8AC3E}">
        <p14:creationId xmlns:p14="http://schemas.microsoft.com/office/powerpoint/2010/main" val="217481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2C8BF20-F00A-4FE9-984A-963CCAF9D0C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0707" b="10707"/>
          <a:stretch>
            <a:fillRect/>
          </a:stretch>
        </p:blipFill>
        <p:spPr>
          <a:xfrm>
            <a:off x="1141411" y="606426"/>
            <a:ext cx="9912354" cy="3299778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80D205C0-E5FA-4257-857C-9DC16CC88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4203032"/>
            <a:ext cx="9910859" cy="1603460"/>
          </a:xfrm>
        </p:spPr>
        <p:txBody>
          <a:bodyPr/>
          <a:lstStyle/>
          <a:p>
            <a:r>
              <a:rPr lang="ru-RU" dirty="0"/>
              <a:t>Ввести формулу в ячейку В5 (по формуле должно вычисляться значение функции в данной</a:t>
            </a:r>
          </a:p>
          <a:p>
            <a:r>
              <a:rPr lang="ru-RU" dirty="0"/>
              <a:t>точке). При помощи функции автозаполнения заполнить диапазон С5 : H5. Отформатировать ячейки.</a:t>
            </a:r>
          </a:p>
        </p:txBody>
      </p:sp>
    </p:spTree>
    <p:extLst>
      <p:ext uri="{BB962C8B-B14F-4D97-AF65-F5344CB8AC3E}">
        <p14:creationId xmlns:p14="http://schemas.microsoft.com/office/powerpoint/2010/main" val="155947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95E9FCC-F3E1-4122-A24A-D6D6FE16646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38" b="438"/>
          <a:stretch>
            <a:fillRect/>
          </a:stretch>
        </p:blipFill>
        <p:spPr>
          <a:xfrm>
            <a:off x="2231231" y="606006"/>
            <a:ext cx="7729537" cy="4992688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397BF6D5-A2B2-4AC1-B194-0891BB64E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31231" y="5867735"/>
            <a:ext cx="8822487" cy="384259"/>
          </a:xfrm>
        </p:spPr>
        <p:txBody>
          <a:bodyPr/>
          <a:lstStyle/>
          <a:p>
            <a:r>
              <a:rPr lang="ru-RU" dirty="0"/>
              <a:t>Построить график функции (диаграмму) и отформатировать его.</a:t>
            </a:r>
          </a:p>
        </p:txBody>
      </p:sp>
    </p:spTree>
    <p:extLst>
      <p:ext uri="{BB962C8B-B14F-4D97-AF65-F5344CB8AC3E}">
        <p14:creationId xmlns:p14="http://schemas.microsoft.com/office/powerpoint/2010/main" val="111477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4C34470-2246-4314-8AAB-2DAAA7650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3367" y="2689715"/>
            <a:ext cx="5285266" cy="1478570"/>
          </a:xfrm>
        </p:spPr>
        <p:txBody>
          <a:bodyPr/>
          <a:lstStyle/>
          <a:p>
            <a:r>
              <a:rPr lang="ru-RU" dirty="0"/>
              <a:t>графики поверхностей</a:t>
            </a:r>
          </a:p>
        </p:txBody>
      </p:sp>
    </p:spTree>
    <p:extLst>
      <p:ext uri="{BB962C8B-B14F-4D97-AF65-F5344CB8AC3E}">
        <p14:creationId xmlns:p14="http://schemas.microsoft.com/office/powerpoint/2010/main" val="309774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7883777-FDEA-4AB6-990C-D2919ECBF28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2" b="112"/>
          <a:stretch>
            <a:fillRect/>
          </a:stretch>
        </p:blipFill>
        <p:spPr>
          <a:xfrm>
            <a:off x="1942306" y="510340"/>
            <a:ext cx="8307387" cy="4222750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878D601A-41D5-4E92-89FA-B0440DA53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5021179"/>
            <a:ext cx="9910859" cy="78531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Ввести в ячейки А2, А3 соответствующие числовые значения. При помощи функции автозаполнения заполнить ячейки А3 : А12. Также ввести в ячейки А2, А3 соответствующие числовые значения и также заполнить </a:t>
            </a:r>
            <a:r>
              <a:rPr lang="en-US" dirty="0"/>
              <a:t>D1 : L1</a:t>
            </a:r>
            <a:r>
              <a:rPr lang="ru-RU" dirty="0"/>
              <a:t> с помощью автозаполнения.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1153798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4B4EF6-B4C1-4E06-9960-097CD14153A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035" b="4035"/>
          <a:stretch>
            <a:fillRect/>
          </a:stretch>
        </p:blipFill>
        <p:spPr>
          <a:xfrm>
            <a:off x="1141413" y="590550"/>
            <a:ext cx="9912350" cy="3403600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878D601A-41D5-4E92-89FA-B0440DA53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5021179"/>
            <a:ext cx="9910859" cy="785313"/>
          </a:xfrm>
        </p:spPr>
        <p:txBody>
          <a:bodyPr>
            <a:normAutofit fontScale="92500"/>
          </a:bodyPr>
          <a:lstStyle/>
          <a:p>
            <a:r>
              <a:rPr lang="ru-RU" dirty="0"/>
              <a:t>В ячейке В2 ввести необходимую формулу. При помощи автозаполнения заполнить ячейки С2 : L2. Далее выделить диапазон ячеек В2 : L2 и при помощи автозаполнения заполнить ячейки </a:t>
            </a:r>
            <a:r>
              <a:rPr lang="en-US" dirty="0"/>
              <a:t>B3 : L12.</a:t>
            </a:r>
            <a:r>
              <a:rPr lang="ru-RU" dirty="0"/>
              <a:t> Отформатировать таблицу.</a:t>
            </a:r>
          </a:p>
        </p:txBody>
      </p:sp>
    </p:spTree>
    <p:extLst>
      <p:ext uri="{BB962C8B-B14F-4D97-AF65-F5344CB8AC3E}">
        <p14:creationId xmlns:p14="http://schemas.microsoft.com/office/powerpoint/2010/main" val="831799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43</TotalTime>
  <Words>180</Words>
  <Application>Microsoft Office PowerPoint</Application>
  <PresentationFormat>Широкоэкранный</PresentationFormat>
  <Paragraphs>12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Контур</vt:lpstr>
      <vt:lpstr>Автор: Моисеенко Павел</vt:lpstr>
      <vt:lpstr>Этапы построения графиков функций и графиков поверхностей средствами электронных таблиц</vt:lpstr>
      <vt:lpstr>графики функций</vt:lpstr>
      <vt:lpstr>Презентация PowerPoint</vt:lpstr>
      <vt:lpstr>Презентация PowerPoint</vt:lpstr>
      <vt:lpstr>Презентация PowerPoint</vt:lpstr>
      <vt:lpstr>графики поверхностей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Этапы построения графиков функций и графиков поверхностей средствами электронных таблиц</dc:title>
  <dc:creator>Pavel Moiseenko</dc:creator>
  <cp:lastModifiedBy>Pavel Moiseenko</cp:lastModifiedBy>
  <cp:revision>6</cp:revision>
  <dcterms:created xsi:type="dcterms:W3CDTF">2018-12-13T11:45:35Z</dcterms:created>
  <dcterms:modified xsi:type="dcterms:W3CDTF">2018-12-13T12:28:35Z</dcterms:modified>
</cp:coreProperties>
</file>