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61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2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50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30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1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5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10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3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69A0-1A94-40C6-B225-C8CC9862D5AD}" type="datetimeFigureOut">
              <a:rPr lang="ru-RU" smtClean="0"/>
              <a:t>сб, 15, 12, 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70815-77FA-4D42-BD5E-49243A9D2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5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QAZBXY7m7hnFVSYFM5Mlc_D-dK_1u01/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69ADC-D62B-4B29-9103-AD18FFA75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74" y="954300"/>
            <a:ext cx="8407729" cy="4050836"/>
          </a:xfrm>
        </p:spPr>
        <p:txBody>
          <a:bodyPr/>
          <a:lstStyle/>
          <a:p>
            <a:r>
              <a:rPr lang="ru-RU" dirty="0"/>
              <a:t>Решение задач математического анализа в прикладной компьютерной</a:t>
            </a:r>
            <a:br>
              <a:rPr lang="ru-RU" dirty="0"/>
            </a:br>
            <a:r>
              <a:rPr lang="ru-RU" dirty="0"/>
              <a:t>программе </a:t>
            </a:r>
            <a:r>
              <a:rPr lang="ru-RU" dirty="0" err="1"/>
              <a:t>Maxima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AF9C36-9A09-4702-9A25-A750DDEFE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05136"/>
            <a:ext cx="7766936" cy="655943"/>
          </a:xfrm>
        </p:spPr>
        <p:txBody>
          <a:bodyPr/>
          <a:lstStyle/>
          <a:p>
            <a:r>
              <a:rPr lang="ru-RU" dirty="0"/>
              <a:t>Автор презентации: Моисеенко Павел.</a:t>
            </a:r>
            <a:br>
              <a:rPr lang="ru-RU" dirty="0"/>
            </a:br>
            <a:r>
              <a:rPr lang="ru-RU" dirty="0"/>
              <a:t>Я учусь на 1-ом курсе по направлению ИВТ в РГПУ им. А. И. Герцена.</a:t>
            </a:r>
          </a:p>
        </p:txBody>
      </p:sp>
    </p:spTree>
    <p:extLst>
      <p:ext uri="{BB962C8B-B14F-4D97-AF65-F5344CB8AC3E}">
        <p14:creationId xmlns:p14="http://schemas.microsoft.com/office/powerpoint/2010/main" val="28980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2AFA-0F33-4027-AC88-F673260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Нахождение пределов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D5A24-806F-4DD9-9EED-B4A92BDC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Для нахождения пределов используется функция limit(функция, переменная, значение) или limit(функция, переменная, значение, слева, справа). Предел слева обозначается minus, а справа – plus.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AFA5F0-96FA-4ED1-9900-52DFE516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78" y="4028535"/>
            <a:ext cx="5421162" cy="20454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C4045E-F33B-450F-AA4D-4514360D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78" y="1180374"/>
            <a:ext cx="4809126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9F758-18EB-415A-ACB9-EA4D7F8E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47527" cy="5431762"/>
          </a:xfrm>
        </p:spPr>
        <p:txBody>
          <a:bodyPr anchor="ctr">
            <a:normAutofit/>
          </a:bodyPr>
          <a:lstStyle/>
          <a:p>
            <a:r>
              <a:rPr lang="ru-RU" dirty="0"/>
              <a:t>Нахождение производных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5BDAA-86EC-435F-8F4C-AD7224BC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604242"/>
            <a:ext cx="5217539" cy="49394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400" dirty="0"/>
              <a:t>Для нахождения производной существует функция </a:t>
            </a:r>
            <a:r>
              <a:rPr lang="ru-RU" sz="1400" dirty="0" err="1"/>
              <a:t>diff</a:t>
            </a:r>
            <a:r>
              <a:rPr lang="ru-RU" sz="1400" dirty="0"/>
              <a:t>(функция, переменная, порядок производной). Если нужно найти производную первого порядка, то аргумент «Порядок производной» можно не указывать. Функцию предварительно необходимо ввести.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400" dirty="0"/>
              <a:t>При вычислении кратных производных по нескольким переменным после указания функции перечисляются переменные дифференцирования с указанием соответствующих кратностей, например, </a:t>
            </a:r>
            <a:r>
              <a:rPr lang="ru-RU" sz="1400" dirty="0" err="1"/>
              <a:t>diff</a:t>
            </a:r>
            <a:r>
              <a:rPr lang="ru-RU" sz="1400" dirty="0"/>
              <a:t>(x^8*y^5, x, 4, y, 2).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B8DB94-C177-4238-8820-C1F1730D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62" y="3004481"/>
            <a:ext cx="2644953" cy="10749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A9470-9927-4AEC-8944-0DB1F0B7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62" y="1758065"/>
            <a:ext cx="3525214" cy="10749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1FAB3C-BE98-4358-B9D1-F63608E79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462" y="5497313"/>
            <a:ext cx="4203963" cy="7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65774-FB9F-4EB7-B9FA-AE963FE7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интегралов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E3274-05A9-4B8C-972B-823D8F49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7288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нахождения неопределённого интеграла используется функция </a:t>
            </a:r>
            <a:r>
              <a:rPr lang="en-US" dirty="0"/>
              <a:t>integrate</a:t>
            </a:r>
            <a:r>
              <a:rPr lang="ru-RU" dirty="0"/>
              <a:t>(функция, переменная).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определённого интеграла – </a:t>
            </a:r>
            <a:r>
              <a:rPr lang="en-US" dirty="0"/>
              <a:t>integrate</a:t>
            </a:r>
            <a:r>
              <a:rPr lang="ru-RU" dirty="0"/>
              <a:t>(функция, переменная, левый предел, правый предел).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578C8F-BC44-40D3-94AA-3ABC972B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873541"/>
            <a:ext cx="5322047" cy="1320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39B94-2A16-4287-A00A-2CF89E59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133473"/>
            <a:ext cx="5753765" cy="8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60D6C-705E-49AA-99CF-6D1D231E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CAC40-8C39-478B-87FC-0551A85A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Лабораторная работа по теме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9091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163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Решение задач математического анализа в прикладной компьютерной программе Maxima</vt:lpstr>
      <vt:lpstr>Нахождение пределов</vt:lpstr>
      <vt:lpstr>Нахождение производных</vt:lpstr>
      <vt:lpstr>Нахождение интегралов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математического анализа в прикладной компьютерной программе Maxima</dc:title>
  <dc:creator>Pavel Moiseenko</dc:creator>
  <cp:lastModifiedBy>Pavel Moiseenko</cp:lastModifiedBy>
  <cp:revision>3</cp:revision>
  <dcterms:created xsi:type="dcterms:W3CDTF">2018-12-15T13:56:15Z</dcterms:created>
  <dcterms:modified xsi:type="dcterms:W3CDTF">2018-12-15T14:10:20Z</dcterms:modified>
</cp:coreProperties>
</file>