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9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1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101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7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76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3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9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6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0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9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2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3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2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6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FBB0-B79D-4C0D-8534-E47F3DB5E9A9}" type="datetimeFigureOut">
              <a:rPr lang="ru-RU" smtClean="0"/>
              <a:t>пн, 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0D57-5565-4BA6-A97C-C03B763EE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81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i.msu.su/EAAS/Universe_and_us/1num/v1pap20.htm" TargetMode="External"/><Relationship Id="rId2" Type="http://schemas.openxmlformats.org/officeDocument/2006/relationships/hyperlink" Target="https://bambookes.ru/_sf/29/2947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&#1050;&#1072;&#1090;&#1077;&#1075;&#1086;&#1088;&#1080;&#1103;:&#1050;&#1086;&#1089;&#1084;&#1080;&#1095;&#1077;&#1089;&#1082;&#1080;&#1077;_&#1072;&#1075;&#1077;&#1085;&#1090;&#1089;&#1090;&#1074;&#1072;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ronet.ru/db/msg/1173487/chapter8.html" TargetMode="External"/><Relationship Id="rId2" Type="http://schemas.openxmlformats.org/officeDocument/2006/relationships/hyperlink" Target="https://mks.space/s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1D591-44D1-4EE7-9ABB-65BF9937F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 к лабораторной работе №</a:t>
            </a:r>
            <a:r>
              <a:rPr lang="en-US" dirty="0"/>
              <a:t> </a:t>
            </a:r>
            <a:r>
              <a:rPr lang="ru-RU" dirty="0"/>
              <a:t>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8B6398-9765-40E2-814A-08B42534D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367" y="3973872"/>
            <a:ext cx="9619265" cy="1769403"/>
          </a:xfrm>
        </p:spPr>
        <p:txBody>
          <a:bodyPr/>
          <a:lstStyle/>
          <a:p>
            <a:r>
              <a:rPr lang="ru-RU" dirty="0"/>
              <a:t>Моисеенко Павел Александрович, студент 1 группы 2 подгруппы</a:t>
            </a:r>
          </a:p>
        </p:txBody>
      </p:sp>
    </p:spTree>
    <p:extLst>
      <p:ext uri="{BB962C8B-B14F-4D97-AF65-F5344CB8AC3E}">
        <p14:creationId xmlns:p14="http://schemas.microsoft.com/office/powerpoint/2010/main" val="332209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33534A-605E-46C9-99F5-8558BC8C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93819"/>
            <a:ext cx="10353762" cy="48973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Вычисление координат с шагом в 1 секунду: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Визуализация результатов: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C228B-386F-491C-A998-0408F859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80" y="1446702"/>
            <a:ext cx="1412356" cy="1690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E52E3F-DA79-4992-BC05-DB44CD7D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80" y="3922914"/>
            <a:ext cx="3685914" cy="19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2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FEA9-1B34-4814-8B5E-810D388E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5111A-7DEB-474C-9B63-3D628FF6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Лабораторную работу № 1 — ВЫЧИСЛИТЕЛЬНЫЙ ЭКСПЕРИМЕНТ «ИССЛЕДОВАНИЕ ВИДИМЫХ ТРАЕКТОРИЙ ДВИЖЕНИЯ ПЛАНЕТ СОЛНЕЧНОЙ СИСТЕМЫ» представляет Моисеенко Павел Александрович, — студент первого курса 2018 г. п., направления «Информатика и вычислительная техника».</a:t>
            </a:r>
          </a:p>
        </p:txBody>
      </p:sp>
    </p:spTree>
    <p:extLst>
      <p:ext uri="{BB962C8B-B14F-4D97-AF65-F5344CB8AC3E}">
        <p14:creationId xmlns:p14="http://schemas.microsoft.com/office/powerpoint/2010/main" val="20726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19FDF-30DB-4D75-8D7E-4BAE53DE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613ED-0635-418C-AB01-8E60C0D2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https://bambookes.ru/_sf/29/2947.jpg</a:t>
            </a:r>
            <a:r>
              <a:rPr lang="ru-RU" dirty="0"/>
              <a:t> — пример уравнений для 2 задания</a:t>
            </a:r>
          </a:p>
          <a:p>
            <a:r>
              <a:rPr lang="en-US" dirty="0">
                <a:hlinkClick r:id="rId3"/>
              </a:rPr>
              <a:t>http://www.sai.msu.su/EAAS/Universe_and_us/1num/v1pap20.htm</a:t>
            </a:r>
            <a:r>
              <a:rPr lang="ru-RU" dirty="0"/>
              <a:t> — словарь астрономических терминов</a:t>
            </a:r>
          </a:p>
          <a:p>
            <a:r>
              <a:rPr lang="en-US" dirty="0">
                <a:hlinkClick r:id="rId4"/>
              </a:rPr>
              <a:t>https://ru.wikipedia.org/wiki/</a:t>
            </a:r>
            <a:r>
              <a:rPr lang="ru-RU" dirty="0" err="1">
                <a:hlinkClick r:id="rId4"/>
              </a:rPr>
              <a:t>Категория:Космические_агентства</a:t>
            </a:r>
            <a:r>
              <a:rPr lang="ru-RU" dirty="0"/>
              <a:t> — космические агентства</a:t>
            </a:r>
          </a:p>
        </p:txBody>
      </p:sp>
    </p:spTree>
    <p:extLst>
      <p:ext uri="{BB962C8B-B14F-4D97-AF65-F5344CB8AC3E}">
        <p14:creationId xmlns:p14="http://schemas.microsoft.com/office/powerpoint/2010/main" val="29355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3EC42-949F-4E64-9214-40B24919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глоссарий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D68B8-C49D-410D-BB81-52B2506F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Небесное тело – к небесным телам, или как их еще называют, - астрономическим объектам, относятся все нерукотворные объекты, которые находятся в космосе.</a:t>
            </a:r>
          </a:p>
          <a:p>
            <a:r>
              <a:rPr lang="ru-RU" dirty="0"/>
              <a:t>Траектория – линия, вдоль которой движется материальная точка.</a:t>
            </a:r>
          </a:p>
          <a:p>
            <a:r>
              <a:rPr lang="ru-RU" dirty="0"/>
              <a:t>Материальная точка – простейшая физическая модель в механике - обладающее массой тело, размерами, формой, вращением и внутренней структурой которого можно пренебречь в условиях исследуемой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66871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928DE-08F5-42D9-942C-2FA6D2FC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Цикада цитат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92CE2-2EB3-4573-9778-7A6187BE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«Выйти в открытый космос — это подарок. В 16 лет я пошёл работать слесарем. До сих пор люблю этим заниматься. Мне это очень пригодилось на орбите. Космос пахнет кузницей, жжёным металлом и немного озоном. Космос пахнет хорошей работой.» — Анатолий Соловьёв</a:t>
            </a:r>
          </a:p>
          <a:p>
            <a:r>
              <a:rPr lang="ru-RU" dirty="0">
                <a:effectLst/>
              </a:rPr>
              <a:t>«Земля — это колыбель разума, но нельзя вечно жить в колыбели. Герои и смельчаки проложат первые воздушные тропы трасс: Земля — орбита Луны, Земля — орбита Марса и ещё далее, Москва — Луна, Калуга — Марс.» — Константин Циолковский</a:t>
            </a:r>
          </a:p>
        </p:txBody>
      </p:sp>
    </p:spTree>
    <p:extLst>
      <p:ext uri="{BB962C8B-B14F-4D97-AF65-F5344CB8AC3E}">
        <p14:creationId xmlns:p14="http://schemas.microsoft.com/office/powerpoint/2010/main" val="422591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00433-6830-4A48-983F-899E0402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76198-170F-40C9-9EBC-3FE12AAF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https://mks.space/sss/</a:t>
            </a:r>
            <a:r>
              <a:rPr lang="ru-RU" dirty="0"/>
              <a:t> — солнечная система - 3</a:t>
            </a:r>
            <a:r>
              <a:rPr lang="en-US" dirty="0"/>
              <a:t>D </a:t>
            </a:r>
            <a:r>
              <a:rPr lang="ru-RU" dirty="0"/>
              <a:t>модель</a:t>
            </a:r>
          </a:p>
          <a:p>
            <a:r>
              <a:rPr lang="en-US" dirty="0">
                <a:hlinkClick r:id="rId3"/>
              </a:rPr>
              <a:t>http://www.astronet.ru/db/msg/1173487/chapter8.html</a:t>
            </a:r>
            <a:r>
              <a:rPr lang="ru-RU" dirty="0"/>
              <a:t> — карта движений планет</a:t>
            </a:r>
          </a:p>
        </p:txBody>
      </p:sp>
    </p:spTree>
    <p:extLst>
      <p:ext uri="{BB962C8B-B14F-4D97-AF65-F5344CB8AC3E}">
        <p14:creationId xmlns:p14="http://schemas.microsoft.com/office/powerpoint/2010/main" val="208184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472CC-B469-4B47-BAE2-FE3171FE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 ПО ПЕРВОЙ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C84C7-B10C-40E4-A72A-553BF60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проведении лабораторной работы была использована найденная информация о Солнечной системе в интернете, а также использован </a:t>
            </a:r>
            <a:r>
              <a:rPr lang="en-US" dirty="0"/>
              <a:t>Excel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 проведены в</a:t>
            </a:r>
            <a:r>
              <a:rPr lang="en-US" dirty="0"/>
              <a:t> </a:t>
            </a:r>
            <a:r>
              <a:rPr lang="ru-RU" dirty="0"/>
              <a:t>нём вычисления</a:t>
            </a:r>
            <a:r>
              <a:rPr lang="en-US" dirty="0"/>
              <a:t>.</a:t>
            </a:r>
            <a:br>
              <a:rPr lang="ru-RU" dirty="0"/>
            </a:br>
            <a:r>
              <a:rPr lang="ru-RU" dirty="0"/>
              <a:t>В результате была успешно найдена и визуализирована траектория движения Марса относительно Земли.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При нахождении видимой траектории движения Марса были вычислены следующие исходные значения: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7534B6-EB81-4972-BAF5-508C0527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17" y="5265708"/>
            <a:ext cx="121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AAEF3A-A357-44AF-AB53-FEEF142C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97147"/>
            <a:ext cx="10353762" cy="489405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Вычисление координат с шагом 25 дней: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Визуализация результатов: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A9F31C-3CD4-4AB6-8FFB-EAF96134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28" y="1438709"/>
            <a:ext cx="1251382" cy="12513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8E9ACB-C057-42A0-918F-F07C887A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28" y="3711944"/>
            <a:ext cx="3772908" cy="20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5BCAC-6051-4A99-8B30-2A6B5A5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 ПО второй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23286-E874-4F7D-946B-B37CCEFA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 проведён опыт по нахождению траектории движении точки на колесе.</a:t>
            </a:r>
            <a:br>
              <a:rPr lang="ru-RU" dirty="0"/>
            </a:br>
            <a:r>
              <a:rPr lang="ru-RU" dirty="0"/>
              <a:t>При проведении лабораторной работы была использована найденная информация о уравнение движения и траектории точки колеса, а также использован </a:t>
            </a:r>
            <a:r>
              <a:rPr lang="en-US" dirty="0"/>
              <a:t>Excel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 проведены в</a:t>
            </a:r>
            <a:r>
              <a:rPr lang="en-US" dirty="0"/>
              <a:t> </a:t>
            </a:r>
            <a:r>
              <a:rPr lang="ru-RU" dirty="0"/>
              <a:t>нём вычисления</a:t>
            </a:r>
            <a:r>
              <a:rPr lang="en-US" dirty="0"/>
              <a:t>.</a:t>
            </a:r>
            <a:br>
              <a:rPr lang="ru-RU" dirty="0"/>
            </a:br>
            <a:r>
              <a:rPr lang="ru-RU" dirty="0"/>
              <a:t>В результате была успешно найдена и визуализирована траектория движения точки на колесе.</a:t>
            </a:r>
          </a:p>
        </p:txBody>
      </p:sp>
    </p:spTree>
    <p:extLst>
      <p:ext uri="{BB962C8B-B14F-4D97-AF65-F5344CB8AC3E}">
        <p14:creationId xmlns:p14="http://schemas.microsoft.com/office/powerpoint/2010/main" val="2578364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87</TotalTime>
  <Words>380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Портфолио к лабораторной работе № 1</vt:lpstr>
      <vt:lpstr>резюме</vt:lpstr>
      <vt:lpstr>справочник</vt:lpstr>
      <vt:lpstr>глоссарий</vt:lpstr>
      <vt:lpstr>Цикада цитат</vt:lpstr>
      <vt:lpstr>коллекция</vt:lpstr>
      <vt:lpstr>ОТЧЁТ ПО ПЕРВОЙ задаче</vt:lpstr>
      <vt:lpstr>Презентация PowerPoint</vt:lpstr>
      <vt:lpstr>ОТЧЁТ ПО второй задаче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№1</dc:title>
  <dc:creator>Pavel Moiseenko</dc:creator>
  <cp:lastModifiedBy>Pavel Moiseenko</cp:lastModifiedBy>
  <cp:revision>8</cp:revision>
  <dcterms:created xsi:type="dcterms:W3CDTF">2018-10-22T19:06:17Z</dcterms:created>
  <dcterms:modified xsi:type="dcterms:W3CDTF">2018-10-29T19:01:29Z</dcterms:modified>
</cp:coreProperties>
</file>