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1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0DB4F-824F-424C-8E00-FB3DFD6DA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44A6B-D012-43C6-A3BC-6209318E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403E4-3DEF-4829-86C4-D42A9A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A5385-29D2-4FCF-8157-8E06FF14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75FF3-ACA5-4329-90DE-6798141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48D55-D98A-4691-A805-1FCD7FB7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6EE5BD-C7C2-4ED9-A3E3-681D00805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1B083-8E6D-4E4B-ACFC-943E006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DF2B4-8CB5-4FFE-B125-AEA8ECCF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F18AB-495E-4FFB-B84A-C64B0369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9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EC3581-01AA-49B9-9DAB-8B2443AA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CA951B-B3B7-4FED-992D-AAC30C30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70129-6BC7-4C0A-959F-19B3E4BA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3B080-89A6-42AE-84C5-819D1B3A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DE17C-C106-4AC6-8AB6-5A36525D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9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AAB6F-19FB-4A2B-A0B7-7E991968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FA637-03D7-430C-BB42-5009EB41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3DC79-2AFB-407F-882A-7B38F32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F5E7E-3892-4FF3-A584-B9F15C9B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0869B-1BDA-4C61-8BED-E55672C4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ED4E8-60D0-4B9A-A59C-5131AFA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45083-CF4C-411F-98D8-9FB101E2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F9995-A174-4325-BDF7-1A90F38E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15006-1486-42FD-8FD9-55673D8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864B7-A774-492B-B5D2-21F7420D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AC487-F2C4-431F-B48C-1F30FC6E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459A9-2069-41BF-84A1-6F5656C2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95C2FE-5EEE-42FA-ABC8-C4A2D99D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56E75-A64E-4D2D-9379-EA138DC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CAFB9-A872-4B11-8750-D88C9823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B71A9-1414-486E-8AE0-22BA8398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F8816-2098-455A-B41A-9576AC8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EA57-5B93-4550-A6D8-AE6DF4B5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6FA52-AE7F-46FA-863B-1A0C537E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5AAB8-0ABF-4335-A982-B5920052B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DFE43A-09A7-40BE-A85E-BD0B4B7D7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392F6E-03FA-43DA-B0BC-298ED81F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ECBB1D-47A7-494B-98D3-0718BDCA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CB413D-E10C-4893-9D5F-FA8B868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131E-25B1-47F3-8DDD-4111AD71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80BAD5-4BB4-4FF1-858E-94A9F5E0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600990-0450-4DD5-86E5-B4831E96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84C32-7F6E-4FFB-AF18-8FC9FF3F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9D2FB3-2148-4854-B47E-0212CB12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085621-8C48-4300-B2A5-A6025ED4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7C40A2-A129-4553-98B3-3BFCD34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1ADD7-43B9-4595-A4C0-8DA983E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98ACB-D861-4F72-8C48-65156AE5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F36C4-0195-4F46-8EA3-36F62FA7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12F91C-3704-483A-8BE9-5E387F35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23EB46-9AF2-437F-87C8-236DADA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D4A35-8EAB-4CFA-9661-836536FE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DDB4D-E6E0-4747-AC52-3B0C436D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48B469-5AC6-4266-AF0C-5A67E8EBE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BF487A-1F53-4F6A-9FA2-FBA7CA978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698A1-B87E-4AB4-8CBD-3E4EDF9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A93F9-C65C-46CD-8EC8-80D8BE58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1366E-4FD9-4688-A510-C428750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27D9E-30DA-41B1-B020-172FC478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C98ED-0953-4FA5-9204-9B988213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CD861-15F6-4313-976E-ACB4CA1B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965-7341-42A4-AE8E-7279739EB5E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B510F-D142-40E6-985F-D97E1E6D4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6ECC4-AF90-4485-91FE-0548B0183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0BC8-632E-453C-A979-C2817215D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3EBA1-51AB-4649-BE4D-BBC29D9C4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Переменный ток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96FE5-2A7F-48D4-8CEF-AA2F058F0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14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Моисеенко Павел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РГПУ им. А. И. Герцена, </a:t>
            </a:r>
            <a:r>
              <a:rPr lang="ru-RU" dirty="0" err="1"/>
              <a:t>ИИТиТО</a:t>
            </a:r>
            <a:r>
              <a:rPr lang="ru-RU" dirty="0"/>
              <a:t>, ИВТ, 2 курс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50178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AEA64801-D7AA-47A5-98F6-B04873EA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" y="881867"/>
            <a:ext cx="11466576" cy="50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6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C77F811-5E8D-4B1A-BAD4-7DBA43E8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33" y="292608"/>
            <a:ext cx="9413533" cy="627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AF6C300-79BC-4620-907D-65768751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4" y="320928"/>
            <a:ext cx="9328531" cy="62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3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0A5F28-E847-4780-8BA7-FF9A5D23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" y="301752"/>
            <a:ext cx="4615586" cy="62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E5B2873-9520-417E-803D-5EBBE5F72F83}"/>
                  </a:ext>
                </a:extLst>
              </p:cNvPr>
              <p:cNvSpPr/>
              <p:nvPr/>
            </p:nvSpPr>
            <p:spPr>
              <a:xfrm>
                <a:off x="5485790" y="1411886"/>
                <a:ext cx="5816193" cy="1219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Переменный синусоидальный ток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ru-RU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E5B2873-9520-417E-803D-5EBBE5F7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90" y="1411886"/>
                <a:ext cx="5816193" cy="1219565"/>
              </a:xfrm>
              <a:prstGeom prst="rect">
                <a:avLst/>
              </a:prstGeom>
              <a:blipFill>
                <a:blip r:embed="rId3"/>
                <a:stretch>
                  <a:fillRect t="-4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B4F9001-7105-491B-9890-426BE575EA16}"/>
                  </a:ext>
                </a:extLst>
              </p:cNvPr>
              <p:cNvSpPr/>
              <p:nvPr/>
            </p:nvSpPr>
            <p:spPr>
              <a:xfrm>
                <a:off x="5094426" y="3824452"/>
                <a:ext cx="6598920" cy="1621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Угловая частота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ru-RU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синусоидального тока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7B4F9001-7105-491B-9890-426BE575E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26" y="3824452"/>
                <a:ext cx="6598920" cy="1621662"/>
              </a:xfrm>
              <a:prstGeom prst="rect">
                <a:avLst/>
              </a:prstGeom>
              <a:blipFill>
                <a:blip r:embed="rId4"/>
                <a:stretch>
                  <a:fillRect t="-3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44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>
            <a:extLst>
              <a:ext uri="{FF2B5EF4-FFF2-40B4-BE49-F238E27FC236}">
                <a16:creationId xmlns:a16="http://schemas.microsoft.com/office/drawing/2014/main" id="{8153622B-1466-4C44-9CDE-0DC918F25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7" y="347885"/>
            <a:ext cx="5050152" cy="39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65DE9C7-A750-4A87-BB59-131CFDB3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99" y="347885"/>
            <a:ext cx="5284554" cy="399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92755C-C227-4FD9-AAEE-3EFA768913CE}"/>
                  </a:ext>
                </a:extLst>
              </p:cNvPr>
              <p:cNvSpPr txBox="1"/>
              <p:nvPr/>
            </p:nvSpPr>
            <p:spPr>
              <a:xfrm>
                <a:off x="463091" y="4692492"/>
                <a:ext cx="48076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/>
                  <a:t>Начальная фаза переменного тока </a:t>
                </a:r>
                <a14:m>
                  <m:oMath xmlns:m="http://schemas.openxmlformats.org/officeDocument/2006/math">
                    <m:r>
                      <a:rPr lang="ru-RU" sz="2000" b="1" i="1"/>
                      <m:t>𝝍</m:t>
                    </m:r>
                    <m:r>
                      <a:rPr lang="ru-RU" sz="2000" b="1" i="1"/>
                      <m:t>&gt;</m:t>
                    </m:r>
                    <m:r>
                      <a:rPr lang="ru-RU" sz="2000" b="1" i="1"/>
                      <m:t>𝟎</m:t>
                    </m:r>
                  </m:oMath>
                </a14:m>
                <a:endParaRPr lang="ru-RU" sz="2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92755C-C227-4FD9-AAEE-3EFA7689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1" y="4692492"/>
                <a:ext cx="4807663" cy="400110"/>
              </a:xfrm>
              <a:prstGeom prst="rect">
                <a:avLst/>
              </a:prstGeom>
              <a:blipFill>
                <a:blip r:embed="rId4"/>
                <a:stretch>
                  <a:fillRect l="-1394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AC7D021-50D1-469B-8E6B-3A8425A38F59}"/>
                  </a:ext>
                </a:extLst>
              </p:cNvPr>
              <p:cNvSpPr/>
              <p:nvPr/>
            </p:nvSpPr>
            <p:spPr>
              <a:xfrm>
                <a:off x="6804044" y="4692492"/>
                <a:ext cx="48076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000" b="1" dirty="0"/>
                  <a:t>Начальная фаза переменного тока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AC7D021-50D1-469B-8E6B-3A8425A38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44" y="4692492"/>
                <a:ext cx="4807663" cy="400110"/>
              </a:xfrm>
              <a:prstGeom prst="rect">
                <a:avLst/>
              </a:prstGeom>
              <a:blipFill>
                <a:blip r:embed="rId5"/>
                <a:stretch>
                  <a:fillRect l="-126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BBE03DA-82A0-4C6F-B493-46E7CED63386}"/>
                  </a:ext>
                </a:extLst>
              </p:cNvPr>
              <p:cNvSpPr/>
              <p:nvPr/>
            </p:nvSpPr>
            <p:spPr>
              <a:xfrm>
                <a:off x="4456232" y="5788373"/>
                <a:ext cx="32795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BBE03DA-82A0-4C6F-B493-46E7CED63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32" y="5788373"/>
                <a:ext cx="32795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43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5273111-BBF2-4074-B770-63230D281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8" y="1372932"/>
            <a:ext cx="36605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36E750C-82EC-4269-903C-731B92B1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1" y="1133729"/>
            <a:ext cx="4339723" cy="51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9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8BAC656-BA9A-44C0-8B1D-B4C500C6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646176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C0638F9-9625-48FD-B851-4F4324BB9E3F}"/>
                  </a:ext>
                </a:extLst>
              </p:cNvPr>
              <p:cNvSpPr/>
              <p:nvPr/>
            </p:nvSpPr>
            <p:spPr>
              <a:xfrm>
                <a:off x="140640" y="5304244"/>
                <a:ext cx="2896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C0638F9-9625-48FD-B851-4F4324BB9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0" y="5304244"/>
                <a:ext cx="28963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D8A86A3-0FC0-4CA4-AC98-AA72CB105175}"/>
                  </a:ext>
                </a:extLst>
              </p:cNvPr>
              <p:cNvSpPr/>
              <p:nvPr/>
            </p:nvSpPr>
            <p:spPr>
              <a:xfrm>
                <a:off x="3579317" y="5035612"/>
                <a:ext cx="3993466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D8A86A3-0FC0-4CA4-AC98-AA72CB105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17" y="5035612"/>
                <a:ext cx="399346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F2C2667-9D1F-40AB-998A-996E3E865B9B}"/>
                  </a:ext>
                </a:extLst>
              </p:cNvPr>
              <p:cNvSpPr/>
              <p:nvPr/>
            </p:nvSpPr>
            <p:spPr>
              <a:xfrm>
                <a:off x="8115090" y="5111178"/>
                <a:ext cx="3936270" cy="909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F2C2667-9D1F-40AB-998A-996E3E865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90" y="5111178"/>
                <a:ext cx="3936270" cy="909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73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Переменный 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Переменный ток</dc:title>
  <dc:creator>Pavel Moiseenko</dc:creator>
  <cp:lastModifiedBy>Pavel Moiseenko</cp:lastModifiedBy>
  <cp:revision>8</cp:revision>
  <dcterms:created xsi:type="dcterms:W3CDTF">2019-11-12T20:53:41Z</dcterms:created>
  <dcterms:modified xsi:type="dcterms:W3CDTF">2019-11-12T22:13:40Z</dcterms:modified>
</cp:coreProperties>
</file>