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43" d="100"/>
          <a:sy n="43" d="100"/>
        </p:scale>
        <p:origin x="66" y="15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0D876D-45C5-4F8E-8BF6-E430E1EAEF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0678CEF-2989-4D0A-BFEA-46B5C877C5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815890-2C74-4F88-AFFE-DF28885AD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DF8B4-F5B5-4CF9-BCB9-6ACA2CAC37C7}" type="datetimeFigureOut">
              <a:rPr lang="ru-RU" smtClean="0"/>
              <a:t>пн, 24, 12, 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9472E6-31BE-49A1-8179-8FF97F1E5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0CA9C9-6D13-4491-A41C-2626B931B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8B2BA-DA71-4CA3-8030-2262525CBA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7598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890606-CA15-4A04-9C37-25533635F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AE70F24-2A1D-4759-B377-8F1E346534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153E87-A95F-4FA9-BEA4-4F332D3E7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DF8B4-F5B5-4CF9-BCB9-6ACA2CAC37C7}" type="datetimeFigureOut">
              <a:rPr lang="ru-RU" smtClean="0"/>
              <a:t>пн, 24, 12, 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3FC5BE-6BCB-4ACF-98B2-DD2F65E2A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1E0157-D687-4BE8-B355-6B9F083B8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8B2BA-DA71-4CA3-8030-2262525CBA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5373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50EB4F8-7984-4757-B853-755A013B5A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70E9C23-25C4-455B-B01D-C0EB50BDFE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2E8D50-C4C8-4A4B-92B6-FCE36C578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DF8B4-F5B5-4CF9-BCB9-6ACA2CAC37C7}" type="datetimeFigureOut">
              <a:rPr lang="ru-RU" smtClean="0"/>
              <a:t>пн, 24, 12, 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C0D45E-EE50-456C-985F-A5B34F5FE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3E3ECA-CDBC-42FC-AA2E-480211200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8B2BA-DA71-4CA3-8030-2262525CBA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2998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80272D-6EAA-495C-867C-1FE1138A4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0200A4-168A-4ECE-A378-B991C89D3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424D55D-EA92-448B-9F2D-1DA4DBF05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DF8B4-F5B5-4CF9-BCB9-6ACA2CAC37C7}" type="datetimeFigureOut">
              <a:rPr lang="ru-RU" smtClean="0"/>
              <a:t>пн, 24, 12, 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7D5EF2-E1C6-4ECC-8E54-36BE27891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A459CF-7506-4A28-946A-9EA4F76A8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8B2BA-DA71-4CA3-8030-2262525CBA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9552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BA418D-3EED-49C1-ADB4-46BE9CDFD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5DFDF65-AA64-498F-AF7F-A005D0F6F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1B4C32-CCD0-48D1-BA29-DBE0C592C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DF8B4-F5B5-4CF9-BCB9-6ACA2CAC37C7}" type="datetimeFigureOut">
              <a:rPr lang="ru-RU" smtClean="0"/>
              <a:t>пн, 24, 12, 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16454D-127A-4359-8F19-511405EA3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2A29BC-6D1F-437F-A83A-0C8551C12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8B2BA-DA71-4CA3-8030-2262525CBA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7962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EFDA7B-E97C-437D-A08A-2D945D0DA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DA358C-9ADE-40DC-9E1F-6BF79EF469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C5033BA-6A01-42F4-8F63-0D55D075C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928E8E7-0A50-4F15-B7B6-F0BD797B4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DF8B4-F5B5-4CF9-BCB9-6ACA2CAC37C7}" type="datetimeFigureOut">
              <a:rPr lang="ru-RU" smtClean="0"/>
              <a:t>пн, 24, 12, 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2334577-5A9C-4886-A306-CA3D8C08A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9C98992-F738-463C-93DB-AA5A4C8E1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8B2BA-DA71-4CA3-8030-2262525CBA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108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E48192-7A91-420F-B174-A378A93E5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F6B6287-7F66-4699-B549-13D6FF938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922F1F2-1844-4D9D-A41B-EA4E0A1FD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E8FB58C-8D8B-4027-AD40-5E9EFC67AF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4D0FE24-8A2E-4D01-A724-F6EBA42773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EB571D5-1195-48AC-8F2A-085FAE3B2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DF8B4-F5B5-4CF9-BCB9-6ACA2CAC37C7}" type="datetimeFigureOut">
              <a:rPr lang="ru-RU" smtClean="0"/>
              <a:t>пн, 24, 12, 2018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1E149B3-C8B4-4681-982D-F91630ACA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9C5F28A-2F96-478C-B64D-607642A28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8B2BA-DA71-4CA3-8030-2262525CBA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7645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8E3BEE-D5D6-4EB8-9FF0-04FA972DC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D37249E-F29C-46F2-8805-9C94CE2BE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DF8B4-F5B5-4CF9-BCB9-6ACA2CAC37C7}" type="datetimeFigureOut">
              <a:rPr lang="ru-RU" smtClean="0"/>
              <a:t>пн, 24, 12, 2018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9CFDE8B-4E5E-49F8-B449-2E9A4E834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02C097C-B88D-4570-B769-0D78A2948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8B2BA-DA71-4CA3-8030-2262525CBA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5787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97E8D2F-D8E6-4B2E-A52F-BBD5D25EA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DF8B4-F5B5-4CF9-BCB9-6ACA2CAC37C7}" type="datetimeFigureOut">
              <a:rPr lang="ru-RU" smtClean="0"/>
              <a:t>пн, 24, 12, 2018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61D811C-E7E5-439A-B738-9DD549036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5EC0764-7616-4853-8934-070B09374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8B2BA-DA71-4CA3-8030-2262525CBA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095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BD2AA4-D25A-472C-879E-F9B7590D0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D5BB43-3B3F-475A-BD62-19F40AD25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CDFD4B1-4145-46A8-AD4B-B75E57468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76F6D15-F53E-46D5-8164-2E6E7B6D8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DF8B4-F5B5-4CF9-BCB9-6ACA2CAC37C7}" type="datetimeFigureOut">
              <a:rPr lang="ru-RU" smtClean="0"/>
              <a:t>пн, 24, 12, 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9A201DB-713B-416B-A5A9-C8DDB6362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9AB3A0A-3197-453F-887A-CE54ED6A6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8B2BA-DA71-4CA3-8030-2262525CBA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574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1EF60A-9D71-4F2C-AC38-35B63F97E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25CAF7C-6253-4884-9308-63618805F8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D78087C-28D3-4316-90E8-F383D8FAD2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C3170DA-D5E9-4817-96E5-DCCFA8FAF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DF8B4-F5B5-4CF9-BCB9-6ACA2CAC37C7}" type="datetimeFigureOut">
              <a:rPr lang="ru-RU" smtClean="0"/>
              <a:t>пн, 24, 12, 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AE34799-0B1E-4D20-B958-F4B8010F9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B4E9A07-FDBD-411D-8810-1D13D5441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8B2BA-DA71-4CA3-8030-2262525CBA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3064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1EC591-3F82-4E1B-B2FD-AFD06BB6B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DE6A35-9AEB-4F52-9D33-4CA3BC464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540AAA-658D-4004-9F36-440FE8330E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DF8B4-F5B5-4CF9-BCB9-6ACA2CAC37C7}" type="datetimeFigureOut">
              <a:rPr lang="ru-RU" smtClean="0"/>
              <a:t>пн, 24, 12, 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D44B95-6495-4E44-8AF5-81E9BCCBCA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2E1EC7-FB7C-4C9E-9A58-EDA79243D0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8B2BA-DA71-4CA3-8030-2262525CBA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750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E8458E-FA68-41EC-81A1-2DE76B256A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26418"/>
            <a:ext cx="9144000" cy="3205163"/>
          </a:xfrm>
        </p:spPr>
        <p:txBody>
          <a:bodyPr>
            <a:normAutofit fontScale="90000"/>
          </a:bodyPr>
          <a:lstStyle/>
          <a:p>
            <a:r>
              <a:rPr lang="ru-RU" dirty="0"/>
              <a:t>СИСТЕМЫ EASYEDA И ЕЁ ИСПОЛЬЗОВАНИЕ ДЛЯ СИМУЛЯЦИИ ЭЛЕКТРИЧЕСКИХ СХЕМ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765A562-8758-409F-B0D3-A67A84B564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88037"/>
            <a:ext cx="9144000" cy="482600"/>
          </a:xfrm>
        </p:spPr>
        <p:txBody>
          <a:bodyPr/>
          <a:lstStyle/>
          <a:p>
            <a:r>
              <a:rPr lang="ru-RU" dirty="0"/>
              <a:t>Автор: Моисеенко Павел, </a:t>
            </a:r>
            <a:r>
              <a:rPr lang="ru-RU" dirty="0" err="1"/>
              <a:t>ИКНиТО</a:t>
            </a:r>
            <a:r>
              <a:rPr lang="ru-RU" dirty="0"/>
              <a:t>, ИВТ, 1.2</a:t>
            </a:r>
          </a:p>
        </p:txBody>
      </p:sp>
    </p:spTree>
    <p:extLst>
      <p:ext uri="{BB962C8B-B14F-4D97-AF65-F5344CB8AC3E}">
        <p14:creationId xmlns:p14="http://schemas.microsoft.com/office/powerpoint/2010/main" val="3785079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2FDD69-C305-429F-9FF4-EAEEEF8C7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2E20F3-53AC-471D-A8C4-B496BAF10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AA27A61-4FF6-438C-9ED4-1A29250EE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27" y="0"/>
            <a:ext cx="119061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233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F87691-0275-4D24-9818-DA4B9535E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0D52B0-6A2F-4F0A-9D19-4C754E830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42E6A51-E7E1-4AF0-9E1A-1CD54198D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27" y="0"/>
            <a:ext cx="119061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63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F3EACE5-CEB1-4164-ABBC-DCF2CB130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627" y="-17659"/>
            <a:ext cx="8125278" cy="299203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F4C972D-83A8-4B71-B890-067F21942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1627" y="3940869"/>
            <a:ext cx="8125278" cy="29171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0A613D-C01F-4CA0-AD60-0AADAC6CF9DB}"/>
              </a:ext>
            </a:extLst>
          </p:cNvPr>
          <p:cNvSpPr txBox="1"/>
          <p:nvPr/>
        </p:nvSpPr>
        <p:spPr>
          <a:xfrm>
            <a:off x="609601" y="1354666"/>
            <a:ext cx="1663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Схема 1: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4718742-C684-4F5E-9E62-0E456702A7F5}"/>
              </a:ext>
            </a:extLst>
          </p:cNvPr>
          <p:cNvSpPr/>
          <p:nvPr/>
        </p:nvSpPr>
        <p:spPr>
          <a:xfrm>
            <a:off x="609601" y="5210946"/>
            <a:ext cx="16634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/>
              <a:t>Схема 2:</a:t>
            </a:r>
          </a:p>
        </p:txBody>
      </p:sp>
    </p:spTree>
    <p:extLst>
      <p:ext uri="{BB962C8B-B14F-4D97-AF65-F5344CB8AC3E}">
        <p14:creationId xmlns:p14="http://schemas.microsoft.com/office/powerpoint/2010/main" val="893693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3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1DB4A34E-B5E6-4CFA-8222-FB6640EE439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716364"/>
            <a:ext cx="10905066" cy="542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418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6CA6FB7-AB6C-48B4-92D0-1527DCD4E53F}"/>
              </a:ext>
            </a:extLst>
          </p:cNvPr>
          <p:cNvPicPr/>
          <p:nvPr/>
        </p:nvPicPr>
        <p:blipFill rotWithShape="1">
          <a:blip r:embed="rId2"/>
          <a:srcRect l="771" r="1845" b="-1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741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D95D04-592D-4661-A8E6-24A67851C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433" y="1833562"/>
            <a:ext cx="10253133" cy="3190875"/>
          </a:xfrm>
        </p:spPr>
        <p:txBody>
          <a:bodyPr>
            <a:normAutofit/>
          </a:bodyPr>
          <a:lstStyle/>
          <a:p>
            <a:pPr algn="ctr"/>
            <a:r>
              <a:rPr lang="ru-RU" sz="72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802285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29</Words>
  <Application>Microsoft Office PowerPoint</Application>
  <PresentationFormat>Широкоэкранный</PresentationFormat>
  <Paragraphs>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СИСТЕМЫ EASYEDA И ЕЁ ИСПОЛЬЗОВАНИЕ ДЛЯ СИМУЛЯЦИИ ЭЛЕКТРИЧЕСКИХ СХЕМ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СИСТЕМЫ EASYEDA И ЕЁ ИСПОЛЬЗОВАНИЕ ДЛЯ СИМУЛЯЦИИ ЭЛЕКТРИЧЕСКИХ СХЕМ</dc:title>
  <dc:creator>Pavel Moiseenko</dc:creator>
  <cp:lastModifiedBy>Pavel Moiseenko</cp:lastModifiedBy>
  <cp:revision>6</cp:revision>
  <dcterms:created xsi:type="dcterms:W3CDTF">2018-12-24T19:05:02Z</dcterms:created>
  <dcterms:modified xsi:type="dcterms:W3CDTF">2018-12-24T20:29:20Z</dcterms:modified>
</cp:coreProperties>
</file>