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DE0F7E-1B6B-4325-AD8F-8C6617DB40F4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B2A0F6-8976-4F4C-BC45-281450BC50F7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4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0F7E-1B6B-4325-AD8F-8C6617DB40F4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0F6-8976-4F4C-BC45-281450BC5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37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0F7E-1B6B-4325-AD8F-8C6617DB40F4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0F6-8976-4F4C-BC45-281450BC5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23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0F7E-1B6B-4325-AD8F-8C6617DB40F4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0F6-8976-4F4C-BC45-281450BC5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5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DE0F7E-1B6B-4325-AD8F-8C6617DB40F4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B2A0F6-8976-4F4C-BC45-281450BC50F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6038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0F7E-1B6B-4325-AD8F-8C6617DB40F4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0F6-8976-4F4C-BC45-281450BC5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183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0F7E-1B6B-4325-AD8F-8C6617DB40F4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0F6-8976-4F4C-BC45-281450BC5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176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0F7E-1B6B-4325-AD8F-8C6617DB40F4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0F6-8976-4F4C-BC45-281450BC5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67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0F7E-1B6B-4325-AD8F-8C6617DB40F4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A0F6-8976-4F4C-BC45-281450BC5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FDE0F7E-1B6B-4325-AD8F-8C6617DB40F4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B2A0F6-8976-4F4C-BC45-281450BC50F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2205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FDE0F7E-1B6B-4325-AD8F-8C6617DB40F4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7B2A0F6-8976-4F4C-BC45-281450BC5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5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DE0F7E-1B6B-4325-AD8F-8C6617DB40F4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B2A0F6-8976-4F4C-BC45-281450BC50F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21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0;&#1086;&#1086;&#1088;&#1076;&#1080;&#1085;&#1072;&#1094;&#1080;&#1103;_&#1076;&#1074;&#1080;&#1078;&#1077;&#1085;&#1080;&#1081;" TargetMode="External"/><Relationship Id="rId2" Type="http://schemas.openxmlformats.org/officeDocument/2006/relationships/hyperlink" Target="http://bashrrc.mintrudrb.ru/posts/1507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n.yandex.ru/media/7minut/15-prostyh-uprajnenii-na-ravnovesie-i-koordinaciiu-prodlevaem-molodost-5c1ca75230164200ab0e2d18" TargetMode="External"/><Relationship Id="rId5" Type="http://schemas.openxmlformats.org/officeDocument/2006/relationships/hyperlink" Target="https://miit.ru/content/&#1050;&#1085;&#1080;&#1075;&#1072;.pdf?id_vf=36825" TargetMode="External"/><Relationship Id="rId4" Type="http://schemas.openxmlformats.org/officeDocument/2006/relationships/hyperlink" Target="https://en.wikipedia.org/wiki/Motor_coordin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E0C8C-51D5-44CC-BDC7-8B19FB946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000" dirty="0"/>
              <a:t>Комплекс упражнений для развития межполушарного взаимодействия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4E186E-AF5C-4155-BAF0-0D80777DC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3 курс,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20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678D2-226A-4C77-9B70-6992E141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5. Кружим голову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AF9AE-35B0-4199-98F6-CC5258B6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3634740" cy="36195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Встаньте на носочки, руки на поясе. Глаза открыт. Сделайте 4-6 круговых вращений головой.</a:t>
            </a:r>
          </a:p>
          <a:p>
            <a:pPr marL="0" indent="0">
              <a:buNone/>
            </a:pPr>
            <a:r>
              <a:rPr lang="ru-RU" dirty="0"/>
              <a:t>Теперь попробуйте сделать то же самое с закрытыми глазами.</a:t>
            </a:r>
          </a:p>
        </p:txBody>
      </p:sp>
      <p:pic>
        <p:nvPicPr>
          <p:cNvPr id="5122" name="Picture 2" descr="15 простых упражнений на равновесие и координацию. Продлеваем молодость!">
            <a:extLst>
              <a:ext uri="{FF2B5EF4-FFF2-40B4-BE49-F238E27FC236}">
                <a16:creationId xmlns:a16="http://schemas.microsoft.com/office/drawing/2014/main" id="{2E0CC885-5980-4385-AC70-9AEA5D0444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70" y="1874517"/>
            <a:ext cx="5916930" cy="394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96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0B7A6BC-6BE4-46E7-A829-DBCE214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E7C8E8-8C43-4793-80B7-C8B101E4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http://bashrrc.mintrudrb.ru/posts/150733</a:t>
            </a:r>
            <a:endParaRPr lang="ru-RU" dirty="0"/>
          </a:p>
          <a:p>
            <a:r>
              <a:rPr lang="en-US" dirty="0">
                <a:hlinkClick r:id="rId3"/>
              </a:rPr>
              <a:t>https://ru.wikipedia.org/wiki/</a:t>
            </a:r>
            <a:r>
              <a:rPr lang="ru-RU" dirty="0" err="1">
                <a:hlinkClick r:id="rId3"/>
              </a:rPr>
              <a:t>Координация_движений</a:t>
            </a:r>
            <a:endParaRPr lang="ru-RU" dirty="0"/>
          </a:p>
          <a:p>
            <a:r>
              <a:rPr lang="en-US" dirty="0">
                <a:hlinkClick r:id="rId4"/>
              </a:rPr>
              <a:t>https://en.wikipedia.org/wiki/Motor_coordination</a:t>
            </a:r>
            <a:endParaRPr lang="ru-RU" dirty="0"/>
          </a:p>
          <a:p>
            <a:r>
              <a:rPr lang="en-US" dirty="0">
                <a:hlinkClick r:id="rId5"/>
              </a:rPr>
              <a:t>https://miit.ru/content</a:t>
            </a:r>
            <a:r>
              <a:rPr lang="ru-RU" dirty="0">
                <a:hlinkClick r:id="rId5"/>
              </a:rPr>
              <a:t>/Книга</a:t>
            </a:r>
            <a:r>
              <a:rPr lang="en-US" dirty="0">
                <a:hlinkClick r:id="rId5"/>
              </a:rPr>
              <a:t>.pdf?id_vf=36825</a:t>
            </a:r>
            <a:endParaRPr lang="ru-RU" dirty="0"/>
          </a:p>
          <a:p>
            <a:r>
              <a:rPr lang="en-US" dirty="0">
                <a:hlinkClick r:id="rId6"/>
              </a:rPr>
              <a:t>https://zen.yandex.ru/media/7minut/15-prostyh-uprajnenii-na-ravnovesie-i-koordinaciiu-prodlevaem-molodost-5c1ca75230164200ab0e2d18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18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7573C-8B6B-46F3-9F3C-B9A45D02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57254-1A7B-48DF-BF7B-A4E429EA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межполушарного взаимодействия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Координация движений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Упражнения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10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DE25F-94FE-4EAD-9FC1-CA84F453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межполушарного взаимодействия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631BD-45F3-435C-A97A-809ABA07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8276370" cy="35935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Межполушарное взаимодействие — это особый механизм объединения левого и правого полушария головного мозга в единую, целостно работающую систему, формируется под влиянием как генетических, так и средовых факторов. Межполушарное взаимодействие необходимо для координации работы мозга и передачи информации из одного полушария в другое.</a:t>
            </a:r>
          </a:p>
        </p:txBody>
      </p:sp>
    </p:spTree>
    <p:extLst>
      <p:ext uri="{BB962C8B-B14F-4D97-AF65-F5344CB8AC3E}">
        <p14:creationId xmlns:p14="http://schemas.microsoft.com/office/powerpoint/2010/main" val="124924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D7B93-DFE9-4445-82B5-90904AD8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Координация движений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D8AD9-3233-4F77-AAE3-FEFC4EC3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68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Координация — процессы согласования активности мышц тела, направленные на успешное выполнение двигательной задачи. При формировании двигательного навыка происходит видоизменение координации движений, в том числе овладение инерционными характеристиками двигающихся органов.</a:t>
            </a:r>
          </a:p>
          <a:p>
            <a:pPr marL="0" indent="0">
              <a:buNone/>
            </a:pPr>
            <a:r>
              <a:rPr lang="ru-RU" dirty="0"/>
              <a:t>При воспитании координационных способностей используются следующие основные методические подходы:</a:t>
            </a:r>
          </a:p>
          <a:p>
            <a:pPr marL="0" indent="0">
              <a:buNone/>
            </a:pPr>
            <a:r>
              <a:rPr lang="ru-RU" dirty="0"/>
              <a:t>1. Обучение новым разнообразным движениям с постепенным увеличением их координационной сложности. Этот подход широко используется в базовом физическом воспитании, а также на первых этапах спортивного совершенствования. Осваивая новые упражнения, занимающиеся не только пополняют свой двигательный опыт, но и развивают способность образовывать новые формы координации движений. Прекращение обучения новым разнообразным движениям неизбежно снизит способность к их освоению и тем самым затормозит развитие координационных способностей.</a:t>
            </a:r>
          </a:p>
        </p:txBody>
      </p:sp>
    </p:spTree>
    <p:extLst>
      <p:ext uri="{BB962C8B-B14F-4D97-AF65-F5344CB8AC3E}">
        <p14:creationId xmlns:p14="http://schemas.microsoft.com/office/powerpoint/2010/main" val="349075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2744EA2-F9EC-4F9F-8C26-D5BEFEA9F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822" y="1042416"/>
            <a:ext cx="10178322" cy="4773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2. Воспитание способности перестраивать двигательную деятельность в условиях внезапно меняющейся обстановки. Этот методический подход также находит большое применение в базовом физическом воспитании, а также в игровых видах спорта и единоборствах.</a:t>
            </a:r>
          </a:p>
          <a:p>
            <a:pPr marL="0" indent="0">
              <a:buNone/>
            </a:pPr>
            <a:r>
              <a:rPr lang="ru-RU" dirty="0"/>
              <a:t>3. Повышение пространственной, временной и силовой точности движений на основе улучшения двигательных ощущений и восприятий. Данный методический прием широко используется в ряде видов спорта (спортивной гимнастике, спортивных играх и др.) и профессионально-прикладной физической подготовке.</a:t>
            </a:r>
          </a:p>
          <a:p>
            <a:pPr marL="0" indent="0">
              <a:buNone/>
            </a:pPr>
            <a:r>
              <a:rPr lang="ru-RU" dirty="0"/>
              <a:t>4. Преодоление нерациональной мышечной напряженности. Дело в том, что излишняя напряженность мышц (неполное расслабление в нужные моменты выполнения упражнений) вызывает определенную </a:t>
            </a:r>
            <a:r>
              <a:rPr lang="ru-RU" dirty="0" err="1"/>
              <a:t>дискоординацию</a:t>
            </a:r>
            <a:r>
              <a:rPr lang="ru-RU" dirty="0"/>
              <a:t> движений, что приводит к снижению проявления силы и быстроты, искажению техники и преждевременному утомлению.</a:t>
            </a:r>
          </a:p>
        </p:txBody>
      </p:sp>
    </p:spTree>
    <p:extLst>
      <p:ext uri="{BB962C8B-B14F-4D97-AF65-F5344CB8AC3E}">
        <p14:creationId xmlns:p14="http://schemas.microsoft.com/office/powerpoint/2010/main" val="341452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E4718-09D6-4603-9F09-8E48D232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1. На цыпочках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64A24A-F07A-4F4C-A063-27B020054E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Встаньте ровно. Стопы вместе. Руки на поясе.</a:t>
            </a:r>
          </a:p>
          <a:p>
            <a:pPr marL="0" indent="0">
              <a:buNone/>
            </a:pPr>
            <a:r>
              <a:rPr lang="ru-RU" dirty="0"/>
              <a:t>Теперь закройте глаза. Постойте так 20 секунд и поднимитесь на носки. Рекомендуется постоять на носочках с закрытыми глазами 15 секунд.</a:t>
            </a:r>
          </a:p>
        </p:txBody>
      </p:sp>
      <p:pic>
        <p:nvPicPr>
          <p:cNvPr id="1026" name="Picture 2" descr="15 простых упражнений на равновесие и координацию. Продлеваем молодость!">
            <a:extLst>
              <a:ext uri="{FF2B5EF4-FFF2-40B4-BE49-F238E27FC236}">
                <a16:creationId xmlns:a16="http://schemas.microsoft.com/office/drawing/2014/main" id="{269DF559-3111-40AB-8A2E-7C47D1F0D3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68" y="1894607"/>
            <a:ext cx="2325243" cy="44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82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960AF-F653-4859-94E5-A1330B88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2. Друг перед другом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A272E-7159-4336-A3DE-1EF549EFD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366260" cy="36195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Встаньте прямо. Руки на поясе. Стопы поставьте в одну линию "пятка к носку". Закройте глаза. Постойте так 20 секунд. Поменяйте ноги.</a:t>
            </a:r>
          </a:p>
        </p:txBody>
      </p:sp>
      <p:pic>
        <p:nvPicPr>
          <p:cNvPr id="2050" name="Picture 2" descr="15 простых упражнений на равновесие и координацию. Продлеваем молодость!">
            <a:extLst>
              <a:ext uri="{FF2B5EF4-FFF2-40B4-BE49-F238E27FC236}">
                <a16:creationId xmlns:a16="http://schemas.microsoft.com/office/drawing/2014/main" id="{503AA8E0-D2D3-4BF2-A5E8-1BCCFF59B6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040478"/>
            <a:ext cx="2197227" cy="411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1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FFE33-4208-404B-BA51-5A87C671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3. Голову назад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3BDE1-83EC-45A0-89B5-180F9A8316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Встаньте прямо. Стопы вместе. Руки на поясе. Поднимитесь на носки и запрокиньте голову назад максимально. Постойте так на носочках 15 секунд. Глаза открыты.</a:t>
            </a:r>
          </a:p>
          <a:p>
            <a:pPr marL="0" indent="0">
              <a:buNone/>
            </a:pPr>
            <a:r>
              <a:rPr lang="ru-RU" dirty="0"/>
              <a:t>А теперь закройте глаза. И попробуйте постоять 10 секунд на носочках с запрокинутой головой.</a:t>
            </a:r>
          </a:p>
        </p:txBody>
      </p:sp>
      <p:pic>
        <p:nvPicPr>
          <p:cNvPr id="3074" name="Picture 2" descr="15 простых упражнений на равновесие и координацию. Продлеваем молодость!">
            <a:extLst>
              <a:ext uri="{FF2B5EF4-FFF2-40B4-BE49-F238E27FC236}">
                <a16:creationId xmlns:a16="http://schemas.microsoft.com/office/drawing/2014/main" id="{900A2183-5637-4484-A75A-4FBB7F3462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919" y="1768221"/>
            <a:ext cx="2489914" cy="465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94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F1993-2CED-45B8-A63A-1309A572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4. Ласточка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3CFFE-15F9-454D-8C17-265D9BF44B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Встаньте на одну ногу, руки — на поясе. Наклонитесь вперед так, чтобы туловище было горизонтально полу. Вторая нога — вытянута по возможности тоже горизонтально полу.</a:t>
            </a:r>
          </a:p>
          <a:p>
            <a:pPr marL="0" indent="0">
              <a:buNone/>
            </a:pPr>
            <a:r>
              <a:rPr lang="ru-RU" dirty="0"/>
              <a:t>Обе ноги должны быть прямыми.</a:t>
            </a:r>
          </a:p>
          <a:p>
            <a:pPr marL="0" indent="0">
              <a:buNone/>
            </a:pPr>
            <a:r>
              <a:rPr lang="ru-RU" dirty="0"/>
              <a:t>Глаза — открыты. Стоим 20 секунд.</a:t>
            </a:r>
          </a:p>
        </p:txBody>
      </p:sp>
      <p:pic>
        <p:nvPicPr>
          <p:cNvPr id="4098" name="Picture 2" descr="15 простых упражнений на равновесие и координацию. Продлеваем молодость!">
            <a:extLst>
              <a:ext uri="{FF2B5EF4-FFF2-40B4-BE49-F238E27FC236}">
                <a16:creationId xmlns:a16="http://schemas.microsoft.com/office/drawing/2014/main" id="{0D64750C-6294-4622-89F7-C10B109AC6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57" y="2214844"/>
            <a:ext cx="3738943" cy="376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198424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25</TotalTime>
  <Words>576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Corbel</vt:lpstr>
      <vt:lpstr>Gill Sans MT</vt:lpstr>
      <vt:lpstr>Impact</vt:lpstr>
      <vt:lpstr>Эмблема</vt:lpstr>
      <vt:lpstr>Комплекс упражнений для развития межполушарного взаимодействия</vt:lpstr>
      <vt:lpstr>Оглавление</vt:lpstr>
      <vt:lpstr>Определение межполушарного взаимодействия</vt:lpstr>
      <vt:lpstr>Координация движений</vt:lpstr>
      <vt:lpstr>Презентация PowerPoint</vt:lpstr>
      <vt:lpstr>Упражнение 1. На цыпочках</vt:lpstr>
      <vt:lpstr>Упражнение 2. Друг перед другом</vt:lpstr>
      <vt:lpstr>Упражнение 3. Голову назад</vt:lpstr>
      <vt:lpstr>Упражнение 4. Ласточка</vt:lpstr>
      <vt:lpstr>Упражнение 5. Кружим голову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 упражнений для развития межполушарного взаимодействия</dc:title>
  <dc:creator>Pavel Moiseenko</dc:creator>
  <cp:lastModifiedBy>Pavel Moiseenko</cp:lastModifiedBy>
  <cp:revision>6</cp:revision>
  <dcterms:created xsi:type="dcterms:W3CDTF">2021-01-18T23:21:23Z</dcterms:created>
  <dcterms:modified xsi:type="dcterms:W3CDTF">2021-01-18T23:46:39Z</dcterms:modified>
</cp:coreProperties>
</file>