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10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114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76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686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34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21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600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4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83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49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8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5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1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6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08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76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CE0059-93F9-4242-B806-96DF86B21269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E29CE-D9EC-410E-AE57-C45782206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88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6F3EF-4841-4BDC-9B94-EA772CCCC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 11. </a:t>
            </a:r>
            <a:r>
              <a:rPr lang="ru-RU" dirty="0" err="1"/>
              <a:t>Новус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00D575-0667-49CB-BE2A-CBC105527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89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18615-137F-416E-BFE1-4201E6E5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9CBE9F-97F7-4702-BC46-B138C65E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/>
              <a:t>Новус</a:t>
            </a:r>
            <a:r>
              <a:rPr lang="ru-RU" dirty="0"/>
              <a:t>. — Текст : электронный // Википедия : [сайт]. — URL: https://ru.wikipedia.org/wiki/Новус (дата обращения: 13.05.2021).</a:t>
            </a:r>
          </a:p>
          <a:p>
            <a:r>
              <a:rPr lang="ru-RU" dirty="0" err="1"/>
              <a:t>Novuss</a:t>
            </a:r>
            <a:r>
              <a:rPr lang="ru-RU" dirty="0"/>
              <a:t>. — Текст : электронный // Wikipedia : [сайт]. — URL: https://en.wikipedia.org/wiki/Novuss (дата обращения: 13.05.2021).</a:t>
            </a:r>
          </a:p>
          <a:p>
            <a:r>
              <a:rPr lang="ru-RU" dirty="0"/>
              <a:t>Правила игры. — Текст : электронный // Федерация </a:t>
            </a:r>
            <a:r>
              <a:rPr lang="ru-RU" dirty="0" err="1"/>
              <a:t>Новуса</a:t>
            </a:r>
            <a:r>
              <a:rPr lang="ru-RU" dirty="0"/>
              <a:t> Санкт-Петербурга : [сайт]. — URL: http://www.novus.spb.ru/rules.shtml (дата обращения: 13.05.2021).</a:t>
            </a:r>
          </a:p>
          <a:p>
            <a:r>
              <a:rPr lang="ru-RU" dirty="0"/>
              <a:t>Федерация Санкт-Петербурга. — Текст : электронный // Федерация </a:t>
            </a:r>
            <a:r>
              <a:rPr lang="ru-RU" dirty="0" err="1"/>
              <a:t>Новуса</a:t>
            </a:r>
            <a:r>
              <a:rPr lang="ru-RU" dirty="0"/>
              <a:t> Санкт-Петербурга : [сайт]. — URL: http://www.novus.spb.ru/federation.shtml (дата обращения: 13.05.2021).</a:t>
            </a:r>
          </a:p>
          <a:p>
            <a:r>
              <a:rPr lang="ru-RU" dirty="0"/>
              <a:t>Сегодня 22.02.2020 на 66 году жизни, после тяжелой болезни ушел от нас </a:t>
            </a:r>
            <a:r>
              <a:rPr lang="ru-RU" dirty="0" err="1"/>
              <a:t>Эрикс</a:t>
            </a:r>
            <a:r>
              <a:rPr lang="ru-RU" dirty="0"/>
              <a:t> </a:t>
            </a:r>
            <a:r>
              <a:rPr lang="ru-RU" dirty="0" err="1"/>
              <a:t>Целминьш</a:t>
            </a:r>
            <a:r>
              <a:rPr lang="ru-RU" dirty="0"/>
              <a:t>. — Текст : электронный //  Международная федерация </a:t>
            </a:r>
            <a:r>
              <a:rPr lang="ru-RU" dirty="0" err="1"/>
              <a:t>новуса</a:t>
            </a:r>
            <a:r>
              <a:rPr lang="ru-RU" dirty="0"/>
              <a:t> : [сайт]. — URL: http://www.novussport.org/сегодня-22.02.2020-на-66-году-жизни-после-тяжелой-болезни-ушел-от-нас-эрикс-целминьш.html (дата обращения: 13.05.2021).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8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8E4F8-34C5-4E6C-8F96-581ED926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A39E3-95D5-460A-A934-19D29DFD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</a:t>
            </a:r>
            <a:r>
              <a:rPr lang="en-150" dirty="0">
                <a:hlinkClick r:id="rId2" action="ppaction://hlinksldjump"/>
              </a:rPr>
              <a:t> </a:t>
            </a:r>
            <a:r>
              <a:rPr lang="ru-RU" dirty="0" err="1">
                <a:hlinkClick r:id="rId2" action="ppaction://hlinksldjump"/>
              </a:rPr>
              <a:t>новуса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История возникновения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Правила игры и используемое оборудование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Известные спортсмены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4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94B06-8651-42EC-BF71-2767E6C4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новуса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705CC-4FBC-42DA-950A-188B99A6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Новусс</a:t>
            </a:r>
            <a:r>
              <a:rPr lang="ru-RU" dirty="0"/>
              <a:t> (также известный как </a:t>
            </a:r>
            <a:r>
              <a:rPr lang="ru-RU" dirty="0" err="1"/>
              <a:t>коруна</a:t>
            </a:r>
            <a:r>
              <a:rPr lang="ru-RU" dirty="0"/>
              <a:t> или корона) </a:t>
            </a:r>
            <a:r>
              <a:rPr lang="en-150" dirty="0"/>
              <a:t>—</a:t>
            </a:r>
            <a:r>
              <a:rPr lang="ru-RU" dirty="0"/>
              <a:t> это игра на двоих (или на четверых, в парном формате), которая тесно связана с </a:t>
            </a:r>
            <a:r>
              <a:rPr lang="ru-RU" dirty="0" err="1"/>
              <a:t>карромом</a:t>
            </a:r>
            <a:r>
              <a:rPr lang="ru-RU" dirty="0"/>
              <a:t> и карманным бильярдом. </a:t>
            </a:r>
            <a:r>
              <a:rPr lang="ru-RU" dirty="0" err="1"/>
              <a:t>Новус</a:t>
            </a:r>
            <a:r>
              <a:rPr lang="ru-RU" dirty="0"/>
              <a:t> родом из Эстонии и Латвии, где он является национальным видом спорта.</a:t>
            </a:r>
            <a:endParaRPr lang="en-150" dirty="0"/>
          </a:p>
          <a:p>
            <a:pPr marL="0" indent="0">
              <a:buNone/>
            </a:pPr>
            <a:r>
              <a:rPr lang="ru-RU" dirty="0"/>
              <a:t>Иногда эту игру неофициально называют </a:t>
            </a:r>
            <a:r>
              <a:rPr lang="en-150" dirty="0"/>
              <a:t>«</a:t>
            </a:r>
            <a:r>
              <a:rPr lang="ru-RU" dirty="0"/>
              <a:t>балтийским бильярдом</a:t>
            </a:r>
            <a:r>
              <a:rPr lang="en-150" dirty="0"/>
              <a:t>»</a:t>
            </a:r>
            <a:r>
              <a:rPr lang="ru-RU" dirty="0"/>
              <a:t> или </a:t>
            </a:r>
            <a:r>
              <a:rPr lang="en-150" dirty="0"/>
              <a:t>«</a:t>
            </a:r>
            <a:r>
              <a:rPr lang="ru-RU" dirty="0"/>
              <a:t>скандинавским бильярдом</a:t>
            </a:r>
            <a:r>
              <a:rPr lang="en-150" dirty="0"/>
              <a:t>»</a:t>
            </a:r>
            <a:r>
              <a:rPr lang="ru-RU" dirty="0"/>
              <a:t>, но последнее название является ошибочным, поскольку ни Латвия, ни Эстония не являются частью Скандинавии, которая включает в себя Норвегию, Швецию и Данию. С другой стороны, в Швеции и Дании в аналогичную игру играют под названиями </a:t>
            </a:r>
            <a:r>
              <a:rPr lang="en-150" dirty="0"/>
              <a:t>«</a:t>
            </a:r>
            <a:r>
              <a:rPr lang="ru-RU" dirty="0" err="1"/>
              <a:t>Курон</a:t>
            </a:r>
            <a:r>
              <a:rPr lang="en-150" dirty="0"/>
              <a:t>»</a:t>
            </a:r>
            <a:r>
              <a:rPr lang="ru-RU" dirty="0"/>
              <a:t> и </a:t>
            </a:r>
            <a:r>
              <a:rPr lang="en-150" dirty="0"/>
              <a:t>«</a:t>
            </a:r>
            <a:r>
              <a:rPr lang="ru-RU" dirty="0"/>
              <a:t>Боб</a:t>
            </a:r>
            <a:r>
              <a:rPr lang="en-150" dirty="0"/>
              <a:t>»</a:t>
            </a:r>
            <a:r>
              <a:rPr lang="ru-RU" dirty="0"/>
              <a:t> соответственно. Однако, в отличие от </a:t>
            </a:r>
            <a:r>
              <a:rPr lang="ru-RU" dirty="0" err="1"/>
              <a:t>новуса</a:t>
            </a:r>
            <a:r>
              <a:rPr lang="ru-RU" dirty="0"/>
              <a:t>, в</a:t>
            </a:r>
            <a:r>
              <a:rPr lang="en-150" dirty="0"/>
              <a:t>«</a:t>
            </a:r>
            <a:r>
              <a:rPr lang="ru-RU" dirty="0" err="1"/>
              <a:t>Куронне</a:t>
            </a:r>
            <a:r>
              <a:rPr lang="ru-RU" dirty="0"/>
              <a:t>/Бобе</a:t>
            </a:r>
            <a:r>
              <a:rPr lang="en-150" dirty="0"/>
              <a:t>»</a:t>
            </a:r>
            <a:r>
              <a:rPr lang="ru-RU" dirty="0"/>
              <a:t> диски с предметами располагаются в форме круга в центре доски, как в </a:t>
            </a:r>
            <a:r>
              <a:rPr lang="ru-RU" dirty="0" err="1"/>
              <a:t>карроме</a:t>
            </a:r>
            <a:r>
              <a:rPr lang="ru-RU" dirty="0"/>
              <a:t>, и каждому игроку дается пятнадцать дисков вместо восьми.</a:t>
            </a:r>
          </a:p>
        </p:txBody>
      </p:sp>
    </p:spTree>
    <p:extLst>
      <p:ext uri="{BB962C8B-B14F-4D97-AF65-F5344CB8AC3E}">
        <p14:creationId xmlns:p14="http://schemas.microsoft.com/office/powerpoint/2010/main" val="360429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8F6F0-CFA6-4BDA-B059-680A1F46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возникновения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8AB9D-AFFF-4DA3-B28F-05EB0410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Известно, что эта игра впервые появилась в 1925</a:t>
            </a:r>
            <a:r>
              <a:rPr lang="en-150" dirty="0"/>
              <a:t>–</a:t>
            </a:r>
            <a:r>
              <a:rPr lang="ru-RU" dirty="0"/>
              <a:t>1927 годах в Латвии и Эстонии. Моряки, бывая в английских портах в небольших кабачках, играли там в похожую игру. И тогда же по эскизам, взятым из Англии, в Латвии был изготовлен первый стол. Столы появились в портах Вентспилса, Лиепаи, Риги и Таллина, где и стала развиваться игра </a:t>
            </a:r>
            <a:r>
              <a:rPr lang="ru-RU" dirty="0" err="1"/>
              <a:t>новус</a:t>
            </a:r>
            <a:r>
              <a:rPr lang="ru-RU" dirty="0"/>
              <a:t>, как называли её в Латвии, или </a:t>
            </a:r>
            <a:r>
              <a:rPr lang="ru-RU" dirty="0" err="1"/>
              <a:t>короона</a:t>
            </a:r>
            <a:r>
              <a:rPr lang="ru-RU" dirty="0"/>
              <a:t>, как называли её в Эстонии.</a:t>
            </a:r>
          </a:p>
          <a:p>
            <a:pPr marL="0" indent="0">
              <a:buNone/>
            </a:pPr>
            <a:r>
              <a:rPr lang="ru-RU" dirty="0"/>
              <a:t>Первые столы в Эстонии были размером 80х80 см, и в эту игру соревновались спортсмены общества </a:t>
            </a:r>
            <a:r>
              <a:rPr lang="en-150" dirty="0"/>
              <a:t>«</a:t>
            </a:r>
            <a:r>
              <a:rPr lang="ru-RU" dirty="0"/>
              <a:t>КАЛЕВ</a:t>
            </a:r>
            <a:r>
              <a:rPr lang="en-150" dirty="0"/>
              <a:t>»</a:t>
            </a:r>
            <a:r>
              <a:rPr lang="ru-RU" dirty="0"/>
              <a:t>, но в результате совершенствования игровой практики размеры стола были изменены, и в 1929 году была выпущена первая промышленная партия комплектов этой игры в количестве 500 экземпляров размером 100х100 см, что является современным стандартом для игрового инвентаря. В первые годы становления этого вида спорта единые правила отсутствовали.</a:t>
            </a:r>
          </a:p>
        </p:txBody>
      </p:sp>
    </p:spTree>
    <p:extLst>
      <p:ext uri="{BB962C8B-B14F-4D97-AF65-F5344CB8AC3E}">
        <p14:creationId xmlns:p14="http://schemas.microsoft.com/office/powerpoint/2010/main" val="408216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3D2D5F-84F0-433F-BE72-1D59AF41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32104"/>
            <a:ext cx="8946541" cy="54162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 одним правилам выигрывал тот, кто за ограниченное время забивал больше пешек в лузы, по другим — кто забивал все пешки за меньшее количество ударов. Сравнить мастерство спортсменов было невозможно. Различные варианты были объединены в единые правила, которые впервые появились в Латвии в 1932 году. Издал их П. </a:t>
            </a:r>
            <a:r>
              <a:rPr lang="ru-RU" dirty="0" err="1"/>
              <a:t>Тютеников</a:t>
            </a:r>
            <a:r>
              <a:rPr lang="ru-RU" dirty="0"/>
              <a:t>. Тогда он писал, что эта игра в Латвии известна уже пять лет. Название имеет «</a:t>
            </a:r>
            <a:r>
              <a:rPr lang="ru-RU" dirty="0" err="1"/>
              <a:t>новус</a:t>
            </a:r>
            <a:r>
              <a:rPr lang="ru-RU" dirty="0"/>
              <a:t>» или «</a:t>
            </a:r>
            <a:r>
              <a:rPr lang="ru-RU" dirty="0" err="1"/>
              <a:t>короона</a:t>
            </a:r>
            <a:r>
              <a:rPr lang="ru-RU" dirty="0"/>
              <a:t>», что ещё раз доказывает симметричность появления и дальнейшего развития этой игры в Латвии и Эстонии.</a:t>
            </a:r>
            <a:endParaRPr lang="en-150" dirty="0"/>
          </a:p>
          <a:p>
            <a:pPr marL="0" indent="0">
              <a:buNone/>
            </a:pPr>
            <a:r>
              <a:rPr lang="ru-RU" dirty="0"/>
              <a:t>Первые соревнования профессионалов состоялись в Риге в 1932 году. В 1940 году спортивные секции </a:t>
            </a:r>
            <a:r>
              <a:rPr lang="ru-RU" dirty="0" err="1"/>
              <a:t>новуса</a:t>
            </a:r>
            <a:r>
              <a:rPr lang="ru-RU" dirty="0"/>
              <a:t> и </a:t>
            </a:r>
            <a:r>
              <a:rPr lang="ru-RU" dirty="0" err="1"/>
              <a:t>корооны</a:t>
            </a:r>
            <a:r>
              <a:rPr lang="ru-RU" dirty="0"/>
              <a:t> существовали в большинстве высших учебных заведений Таллина и Риги, а также на многих крупных промышленных предприятиях.</a:t>
            </a:r>
          </a:p>
          <a:p>
            <a:pPr marL="0" indent="0">
              <a:buNone/>
            </a:pPr>
            <a:r>
              <a:rPr lang="ru-RU" dirty="0"/>
              <a:t>После Великой Отечественной войны возрождать </a:t>
            </a:r>
            <a:r>
              <a:rPr lang="ru-RU" dirty="0" err="1"/>
              <a:t>новус</a:t>
            </a:r>
            <a:r>
              <a:rPr lang="ru-RU" dirty="0"/>
              <a:t> стали энтузиасты с завода VEF. Первая федерация </a:t>
            </a:r>
            <a:r>
              <a:rPr lang="ru-RU" dirty="0" err="1"/>
              <a:t>новуса</a:t>
            </a:r>
            <a:r>
              <a:rPr lang="ru-RU" dirty="0"/>
              <a:t> была образована в Латвии в 1963 году. Тогда же </a:t>
            </a:r>
            <a:r>
              <a:rPr lang="ru-RU" dirty="0" err="1"/>
              <a:t>новус</a:t>
            </a:r>
            <a:r>
              <a:rPr lang="ru-RU" dirty="0"/>
              <a:t> был включён в реестр видов спорта СССР как латышский национальный вид спорта. Были созданы мужские и женские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27777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E4FEF21-B736-4627-AB2C-6E56C9A78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95528"/>
            <a:ext cx="8946541" cy="5452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Звание «мастер спорта» начали присуждать с 1971 года. В 1980 году в секциях </a:t>
            </a:r>
            <a:r>
              <a:rPr lang="ru-RU" dirty="0" err="1"/>
              <a:t>новуса</a:t>
            </a:r>
            <a:r>
              <a:rPr lang="ru-RU" dirty="0"/>
              <a:t> по всей Латвии играло 55 тысяч человек. В настоящее время проводятся районные, городские, республиканские и международные соревнования. Интересно отметить, что с 1993 года </a:t>
            </a:r>
            <a:r>
              <a:rPr lang="ru-RU" dirty="0" err="1"/>
              <a:t>новус</a:t>
            </a:r>
            <a:r>
              <a:rPr lang="ru-RU" dirty="0"/>
              <a:t> остаётся в тройке самых популярных видов спорта Латвии.</a:t>
            </a:r>
          </a:p>
          <a:p>
            <a:pPr marL="0" indent="0">
              <a:buNone/>
            </a:pPr>
            <a:r>
              <a:rPr lang="ru-RU" dirty="0"/>
              <a:t>Вместе с выходцами из Эстонии и Латвии игра стала активно развиваться в Америке, Канаде, Австралии, Англии, Грузии, Германии, Финляндии, Швеции и Израиле.</a:t>
            </a:r>
          </a:p>
          <a:p>
            <a:pPr marL="0" indent="0">
              <a:buNone/>
            </a:pPr>
            <a:r>
              <a:rPr lang="ru-RU" dirty="0"/>
              <a:t>В 2008 году создана международная федерация </a:t>
            </a:r>
            <a:r>
              <a:rPr lang="ru-RU" dirty="0" err="1"/>
              <a:t>новуса</a:t>
            </a:r>
            <a:r>
              <a:rPr lang="ru-RU" dirty="0"/>
              <a:t> FINSO. В неё на конец 2012 года входят 6 стран: Беларусь, Германия, Латвия, Россия, Украина, Эстония. Кандидат на вступление в FINSO — Великобритания. С 2008 года ежегодно проходит Кубок Европы по </a:t>
            </a:r>
            <a:r>
              <a:rPr lang="ru-RU" dirty="0" err="1"/>
              <a:t>новусу</a:t>
            </a:r>
            <a:r>
              <a:rPr lang="ru-RU" dirty="0"/>
              <a:t>, состоящий из 6</a:t>
            </a:r>
            <a:r>
              <a:rPr lang="en-150" dirty="0"/>
              <a:t>–</a:t>
            </a:r>
            <a:r>
              <a:rPr lang="ru-RU" dirty="0"/>
              <a:t>9 этапов, проходящих во всех странах — членах FINSO.</a:t>
            </a:r>
          </a:p>
        </p:txBody>
      </p:sp>
    </p:spTree>
    <p:extLst>
      <p:ext uri="{BB962C8B-B14F-4D97-AF65-F5344CB8AC3E}">
        <p14:creationId xmlns:p14="http://schemas.microsoft.com/office/powerpoint/2010/main" val="77956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9E0B5-16FA-4574-8821-F9CCB7AC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 оборудование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C1C12-5095-4C89-927F-9D2C1A9E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Доска имеет квадрат около 100 сантиметров (39 дюймов), обычно сделана из дерева, имеет лузы в каждом углу и линии, нанесенные на поверхность. Доска обычно ставится на подставку, но может быть поставлена на бочку или другую поверхность, которая позволяет лузам свисать вниз. Вместо шаров используются маленькие диски, а вместо шара для кия, используемого в других видах спорта, у каждого игрока есть маленькая шайба. Игроки используют небольшую палку для кия, чтобы подтолкнуть шайбу к цветным предметным дискам (</a:t>
            </a:r>
            <a:r>
              <a:rPr lang="ru-RU" dirty="0" err="1"/>
              <a:t>новусский</a:t>
            </a:r>
            <a:r>
              <a:rPr lang="ru-RU" dirty="0"/>
              <a:t> эквивалент предметных шаров) и загнать их в лузы. Победителем считается тот, кто первым загнал все восемь своих предметных дисков (всего их шестнадцать в двух разноцветных наборах, плюс две шайбы).</a:t>
            </a:r>
          </a:p>
        </p:txBody>
      </p:sp>
    </p:spTree>
    <p:extLst>
      <p:ext uri="{BB962C8B-B14F-4D97-AF65-F5344CB8AC3E}">
        <p14:creationId xmlns:p14="http://schemas.microsoft.com/office/powerpoint/2010/main" val="225751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C2C455-AD54-45AB-B296-64CAA5B9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41832"/>
            <a:ext cx="8946541" cy="530656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Новус</a:t>
            </a:r>
            <a:r>
              <a:rPr lang="ru-RU" dirty="0"/>
              <a:t> комбинирует в себе такие навыки игрока, которые в других видах спорта или играх проявляются лишь по отдельности. В </a:t>
            </a:r>
            <a:r>
              <a:rPr lang="ru-RU" dirty="0" err="1"/>
              <a:t>новус</a:t>
            </a:r>
            <a:r>
              <a:rPr lang="ru-RU" dirty="0"/>
              <a:t> могут одновременно играть как два, так и четыре участника.</a:t>
            </a:r>
            <a:endParaRPr lang="en-15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0B563D-81EC-43E3-9A69-7D2DAE6A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60" y="2209800"/>
            <a:ext cx="5679280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44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CE43-0CF5-47E6-89AC-522F4E6A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Известные спортсмены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2191DD6-057A-461A-AC4D-C875E9B22D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Сергей Платов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DB3323A2-D168-41F9-B5C4-FCA23F611A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err="1"/>
              <a:t>Эрикс</a:t>
            </a:r>
            <a:r>
              <a:rPr lang="ru-RU" dirty="0"/>
              <a:t> </a:t>
            </a:r>
            <a:r>
              <a:rPr lang="ru-RU" dirty="0" err="1"/>
              <a:t>Целминьш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68DE4C-2F07-4E8D-9CFE-D1F7B243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21" y="2774453"/>
            <a:ext cx="2210720" cy="348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0CC03AA-D76F-497C-8A6F-A8D45812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698" y="2774453"/>
            <a:ext cx="2385929" cy="351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059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1016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Практическая работа № 11. Новус</vt:lpstr>
      <vt:lpstr>Оглавление</vt:lpstr>
      <vt:lpstr>Определение новуса</vt:lpstr>
      <vt:lpstr>История возникновения</vt:lpstr>
      <vt:lpstr>Презентация PowerPoint</vt:lpstr>
      <vt:lpstr>Презентация PowerPoint</vt:lpstr>
      <vt:lpstr>Правила и оборудование</vt:lpstr>
      <vt:lpstr>Презентация PowerPoint</vt:lpstr>
      <vt:lpstr>Известные спортсмены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11. Новус</dc:title>
  <dc:creator>Pavel Moiseenko</dc:creator>
  <cp:lastModifiedBy>Pavel Moiseenko</cp:lastModifiedBy>
  <cp:revision>5</cp:revision>
  <dcterms:created xsi:type="dcterms:W3CDTF">2021-06-13T12:30:14Z</dcterms:created>
  <dcterms:modified xsi:type="dcterms:W3CDTF">2021-06-13T14:03:16Z</dcterms:modified>
</cp:coreProperties>
</file>