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0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85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4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11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9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27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53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69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98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8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4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F64BD8-856B-4982-8040-61CC20A03EB5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EC7FB4-917A-4154-9890-D4521C87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70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022E9-8DFC-4C29-BFD7-7B2687E5A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Экологические проблемы нефтегазовой отрасли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693F1-37C5-4F56-9476-CB0B41743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99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Резервуар хранения нефти. Что это? | ООО «Салюс»">
            <a:extLst>
              <a:ext uri="{FF2B5EF4-FFF2-40B4-BE49-F238E27FC236}">
                <a16:creationId xmlns:a16="http://schemas.microsoft.com/office/drawing/2014/main" id="{D653DEF7-657A-474D-9655-F460CE1C3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16" y="408411"/>
            <a:ext cx="9061767" cy="604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79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Экологические проблемы нефтяной промышленности: условия безопасности,  влияние на природу">
            <a:extLst>
              <a:ext uri="{FF2B5EF4-FFF2-40B4-BE49-F238E27FC236}">
                <a16:creationId xmlns:a16="http://schemas.microsoft.com/office/drawing/2014/main" id="{06311897-5EFB-41C3-B607-E662F97EBE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82" y="421052"/>
            <a:ext cx="9387636" cy="601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0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Нефтяные фонтаны » banana.by - 50 оттенков жёлтого - Лучше банан в руке,  чем киви в небе!">
            <a:extLst>
              <a:ext uri="{FF2B5EF4-FFF2-40B4-BE49-F238E27FC236}">
                <a16:creationId xmlns:a16="http://schemas.microsoft.com/office/drawing/2014/main" id="{E45AA263-669B-406A-82CB-8F505F023C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04" y="209414"/>
            <a:ext cx="4824991" cy="643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4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то атаковал танкеры в Оманском заливе — Российская газета">
            <a:extLst>
              <a:ext uri="{FF2B5EF4-FFF2-40B4-BE49-F238E27FC236}">
                <a16:creationId xmlns:a16="http://schemas.microsoft.com/office/drawing/2014/main" id="{E7CAA4A0-3EAD-4817-BB50-6363A15E96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51" y="289531"/>
            <a:ext cx="9413698" cy="62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5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Очистка сточных вод от нефтепродуктов | Агростройсервис">
            <a:extLst>
              <a:ext uri="{FF2B5EF4-FFF2-40B4-BE49-F238E27FC236}">
                <a16:creationId xmlns:a16="http://schemas.microsoft.com/office/drawing/2014/main" id="{393573BF-7D5F-4BCF-AD1E-B84999D209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99" y="878941"/>
            <a:ext cx="8343201" cy="510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2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Масштабные прорывы: топ-5 крупнейших разливов нефти на нефтепроводах |  Нефтянка">
            <a:extLst>
              <a:ext uri="{FF2B5EF4-FFF2-40B4-BE49-F238E27FC236}">
                <a16:creationId xmlns:a16="http://schemas.microsoft.com/office/drawing/2014/main" id="{D58312A5-F339-4B59-8EFB-D6BC39167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58" y="654344"/>
            <a:ext cx="7399083" cy="55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0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Взрыв нефтяной платформы Deepwater Horizon / Знаете ли Вы... / Экология  производства — научно-практический портал">
            <a:extLst>
              <a:ext uri="{FF2B5EF4-FFF2-40B4-BE49-F238E27FC236}">
                <a16:creationId xmlns:a16="http://schemas.microsoft.com/office/drawing/2014/main" id="{9F850BBC-8250-4439-8D0E-3CCDBF845D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71" y="989795"/>
            <a:ext cx="7904258" cy="48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Загрязнение почв нефтью и нефтепродуктами: ПДК, методы очистки">
            <a:extLst>
              <a:ext uri="{FF2B5EF4-FFF2-40B4-BE49-F238E27FC236}">
                <a16:creationId xmlns:a16="http://schemas.microsoft.com/office/drawing/2014/main" id="{5AE3057E-3909-402B-AB67-3B56F2AB53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0" y="754000"/>
            <a:ext cx="8030019" cy="5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6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Утилизация ПНГ">
            <a:extLst>
              <a:ext uri="{FF2B5EF4-FFF2-40B4-BE49-F238E27FC236}">
                <a16:creationId xmlns:a16="http://schemas.microsoft.com/office/drawing/2014/main" id="{C1531FAE-8F01-42AC-B73E-D22D03DA12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26" y="641195"/>
            <a:ext cx="8368347" cy="557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6685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14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Сектор</vt:lpstr>
      <vt:lpstr>Экологические проблемы нефтегазовой отрасли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Экологические проблемы нефтегазовой отрасли</dc:title>
  <dc:creator>Pavel Moiseenko</dc:creator>
  <cp:lastModifiedBy>Pavel Moiseenko</cp:lastModifiedBy>
  <cp:revision>2</cp:revision>
  <dcterms:created xsi:type="dcterms:W3CDTF">2021-06-14T06:33:54Z</dcterms:created>
  <dcterms:modified xsi:type="dcterms:W3CDTF">2021-06-14T07:38:24Z</dcterms:modified>
</cp:coreProperties>
</file>