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Moiseenko" initials="PM" lastIdx="3" clrIdx="0">
    <p:extLst>
      <p:ext uri="{19B8F6BF-5375-455C-9EA6-DF929625EA0E}">
        <p15:presenceInfo xmlns:p15="http://schemas.microsoft.com/office/powerpoint/2012/main" userId="cf5e53649e6acc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4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39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067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424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169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81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82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80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205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184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37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74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253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59F854D-19C3-46D0-81C5-99DCD56AC7A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34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59F854D-19C3-46D0-81C5-99DCD56AC7A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704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13E4F-27C0-40B4-83AA-E7F783198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Практическая работа № 2. Аэробика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6DC7E8-9BB3-4B61-BC80-D6EE7FDCB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Моисеенко Павел, студент 3 курса, ИВТ, </a:t>
            </a:r>
            <a:r>
              <a:rPr lang="ru-RU" dirty="0" err="1"/>
              <a:t>ИИТиТО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683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F4ACC-CD67-4422-AE0A-839EDCFE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9E098-2AA8-445C-A7C8-17FA864D9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Aerobics</a:t>
            </a:r>
            <a:r>
              <a:rPr lang="ru-RU" dirty="0"/>
              <a:t>. — Текст : электронный // Wikipedia : [сайт]. — URL: https://en.wikipedia.org/wiki/Aerobics (дата обращения: 29.0</a:t>
            </a:r>
            <a:r>
              <a:rPr lang="en-150" dirty="0"/>
              <a:t>4</a:t>
            </a:r>
            <a:r>
              <a:rPr lang="ru-RU" dirty="0"/>
              <a:t>.2021).</a:t>
            </a:r>
          </a:p>
          <a:p>
            <a:r>
              <a:rPr lang="ru-RU" dirty="0"/>
              <a:t>Лисицкая, Т. С. Методика организации и проведения занятий фитнесом в школе / Т. С. Лисицкая. — Текст : электронный // Первое сентября : [сайт]. — URL: https://spo.1sept.ru/article.php?ID=200901713 (дата обращения: 29.0</a:t>
            </a:r>
            <a:r>
              <a:rPr lang="en-150" dirty="0"/>
              <a:t>4</a:t>
            </a:r>
            <a:r>
              <a:rPr lang="ru-RU" dirty="0"/>
              <a:t>.2021).</a:t>
            </a:r>
          </a:p>
          <a:p>
            <a:r>
              <a:rPr lang="ru-RU" dirty="0"/>
              <a:t>Иванова, А. Упражнения для занятий по аэробике / А. Иванова. — Текст : электронный // </a:t>
            </a:r>
            <a:r>
              <a:rPr lang="ru-RU" dirty="0" err="1"/>
              <a:t>Фитмания</a:t>
            </a:r>
            <a:r>
              <a:rPr lang="ru-RU" dirty="0"/>
              <a:t> : [сайт]. — URL: http://fitmania.by/exercises/po-napravleniam/aerobika.html (дата обращения: 29.04.2021).</a:t>
            </a:r>
          </a:p>
          <a:p>
            <a:r>
              <a:rPr lang="ru-RU" dirty="0"/>
              <a:t>Аэробика. — Текст : электронный // </a:t>
            </a:r>
            <a:r>
              <a:rPr lang="ru-RU" dirty="0" err="1"/>
              <a:t>SportWiki</a:t>
            </a:r>
            <a:r>
              <a:rPr lang="ru-RU" dirty="0"/>
              <a:t> энциклопедия : [сайт]. — URL: http://sportwiki.to/Аэробика (дата обращения: 29.04.2021).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96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E0711-1945-4CC2-97F4-017F2289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6F19F1-0F71-4F17-9C1A-B86BD47F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 action="ppaction://hlinksldjump"/>
              </a:rPr>
              <a:t>Определение аэробики</a:t>
            </a:r>
            <a:endParaRPr lang="ru-RU" dirty="0"/>
          </a:p>
          <a:p>
            <a:r>
              <a:rPr lang="ru-RU" dirty="0">
                <a:hlinkClick r:id="rId3" action="ppaction://hlinksldjump"/>
              </a:rPr>
              <a:t>Вида аэробики</a:t>
            </a:r>
            <a:endParaRPr lang="ru-RU" dirty="0"/>
          </a:p>
          <a:p>
            <a:r>
              <a:rPr lang="ru-RU" dirty="0">
                <a:hlinkClick r:id="rId4" action="ppaction://hlinksldjump"/>
              </a:rPr>
              <a:t>Упражнения</a:t>
            </a:r>
            <a:endParaRPr lang="ru-RU" dirty="0"/>
          </a:p>
          <a:p>
            <a:r>
              <a:rPr lang="ru-RU" dirty="0">
                <a:hlinkClick r:id="rId5" action="ppaction://hlinksldjump"/>
              </a:rPr>
              <a:t>Заключение</a:t>
            </a:r>
            <a:endParaRPr lang="ru-RU" dirty="0"/>
          </a:p>
          <a:p>
            <a:r>
              <a:rPr lang="ru-RU" dirty="0">
                <a:hlinkClick r:id="rId6" action="ppaction://hlinksldjump"/>
              </a:rPr>
              <a:t>Источники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92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238A7-43FB-4412-A4FC-4773E096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аэробики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51C015-4E3A-4429-8DE3-EE822D625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/>
              <a:t>Аэробика — это форма физических упражнений, которая сочетает в себе ритмичные аэробные упражнения с упражнениями на растяжку и силовые тренировки с целью улучшения всех элементов физической подготовки (гибкости, мышечной силы и состояния сердечно-сосудистой системы). Обычно она исполняется под музыку и может практиковаться в группе под руководством инструктора (фитнес-специалиста), хотя это можно делать и одному и без музыкального сопровождения. С целью предотвращения болезней и улучшения физической формы, практикующие выполняют различные упражнения, состоящие из множества различных танцевальных упражнений.</a:t>
            </a:r>
          </a:p>
        </p:txBody>
      </p:sp>
    </p:spTree>
    <p:extLst>
      <p:ext uri="{BB962C8B-B14F-4D97-AF65-F5344CB8AC3E}">
        <p14:creationId xmlns:p14="http://schemas.microsoft.com/office/powerpoint/2010/main" val="202487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6AF2A-F64A-49BF-8D34-C9106908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Вида аэробики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C8BDC8-3A4E-419E-B327-F4DE5444A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В статье «Методика организации и проведения занятий фитнесом в школе» Лисицкой Т. С, мастера спорта по художественной гимнастике, к.б.н., профессора </a:t>
            </a:r>
            <a:r>
              <a:rPr lang="ru-RU" sz="2000" dirty="0" err="1"/>
              <a:t>РГУФКСиТ</a:t>
            </a:r>
            <a:r>
              <a:rPr lang="ru-RU" sz="2000" dirty="0"/>
              <a:t> сказано о нескольких видах аэробики.</a:t>
            </a:r>
          </a:p>
          <a:p>
            <a:pPr marL="0" indent="0">
              <a:buNone/>
            </a:pPr>
            <a:r>
              <a:rPr lang="ru-RU" sz="2000" dirty="0"/>
              <a:t>Классическая (базовая) аэробика стала развиваться в 80-е гг. прошлого века в США. Ведущие специалисты фитнеса, звезды Голливуда совместными усилиями разрабатывали и пропагандировали программы, улучшающие здоровье, способствующие снижению веса тела, коррекции фигуры. Современная классическая аэробика имеет собственный хореографический «язык» – различные шаги, подскоки, скачки на месте, с продвижением вперед, назад, в сторону, организованные в комбинации различной координационной сложности, выполняемые без пауз отдыха – в системе Non Stop – под музыкальное сопровождение 120–160 акцентов/мин.</a:t>
            </a:r>
          </a:p>
        </p:txBody>
      </p:sp>
    </p:spTree>
    <p:extLst>
      <p:ext uri="{BB962C8B-B14F-4D97-AF65-F5344CB8AC3E}">
        <p14:creationId xmlns:p14="http://schemas.microsoft.com/office/powerpoint/2010/main" val="427249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2206EC-F5B0-49EC-8DCC-1EDBE8C0EF91}"/>
              </a:ext>
            </a:extLst>
          </p:cNvPr>
          <p:cNvSpPr txBox="1"/>
          <p:nvPr/>
        </p:nvSpPr>
        <p:spPr>
          <a:xfrm>
            <a:off x="874776" y="458956"/>
            <a:ext cx="1044244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Степ-аэробика появилась в 90-х гг. прошлого века. Особенностью ее является использование специальной степ-платформы, производство которой стало развиваться с выходом этой разновидности на «</a:t>
            </a:r>
            <a:r>
              <a:rPr lang="ru-RU" sz="2000" dirty="0" err="1"/>
              <a:t>аэробическую</a:t>
            </a:r>
            <a:r>
              <a:rPr lang="ru-RU" sz="2000" dirty="0"/>
              <a:t> сцену». Платформа позволяет выполнять различные шаги, подскоки на нее и через нее в различных направлениях, использовать для выполнения упражнений для брюшного пресса, спины и др.</a:t>
            </a:r>
          </a:p>
          <a:p>
            <a:endParaRPr lang="ru-RU" sz="2000" dirty="0"/>
          </a:p>
          <a:p>
            <a:r>
              <a:rPr lang="ru-RU" sz="2000" dirty="0"/>
              <a:t>Циклическая аэробика. Так можно назвать целую группу </a:t>
            </a:r>
            <a:r>
              <a:rPr lang="ru-RU" sz="2000" dirty="0" err="1"/>
              <a:t>аэробических</a:t>
            </a:r>
            <a:r>
              <a:rPr lang="ru-RU" sz="2000" dirty="0"/>
              <a:t> программ, где в основном используются не гимнастические или танцевальные упражнения, а циклические виды физической активности, которые выполняются под музыку с различными гимнастическими добавками (в основном движениями рук, туловища).</a:t>
            </a:r>
          </a:p>
          <a:p>
            <a:endParaRPr lang="ru-RU" sz="2000" dirty="0"/>
          </a:p>
          <a:p>
            <a:r>
              <a:rPr lang="ru-RU" sz="2000" dirty="0"/>
              <a:t>Особое место в семействе </a:t>
            </a:r>
            <a:r>
              <a:rPr lang="ru-RU" sz="2000" dirty="0" err="1"/>
              <a:t>аэробических</a:t>
            </a:r>
            <a:r>
              <a:rPr lang="ru-RU" sz="2000" dirty="0"/>
              <a:t> программ занимает интервальная аэробика. Урок состоит из нескольких блоков с чередованием упражнений аэробной направленности (классическая аэробика, степ-аэробика, танцевальные виды) с определенными интервалами отдыха, которые могут быть не только пассивными, но и активными, и включать ряд силовых упражнений, а также упражнения на растягивание. </a:t>
            </a:r>
          </a:p>
        </p:txBody>
      </p:sp>
    </p:spTree>
    <p:extLst>
      <p:ext uri="{BB962C8B-B14F-4D97-AF65-F5344CB8AC3E}">
        <p14:creationId xmlns:p14="http://schemas.microsoft.com/office/powerpoint/2010/main" val="111407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2206EC-F5B0-49EC-8DCC-1EDBE8C0EF91}"/>
              </a:ext>
            </a:extLst>
          </p:cNvPr>
          <p:cNvSpPr txBox="1"/>
          <p:nvPr/>
        </p:nvSpPr>
        <p:spPr>
          <a:xfrm>
            <a:off x="874776" y="612648"/>
            <a:ext cx="104424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Программы на гибкость. Подвижность в суставах, эластичность мышц, связок и сухожилий определяет наше долголетие, отражает общее состояние организма, позволяет избежать таких тяжелых заболеваний, как артрозы, артриты и т.п. Большой популярностью пользуются специальные упражнения на гибкость (Flex), которые являются неотъемлемой частью занятий на развитие силы, позволяя избежать перенапряжения, боли в мышцах. Они включены и в разминочную часть других занятий. Прекрасным средством улучшения гибкости является, конечно, и йога.</a:t>
            </a:r>
          </a:p>
          <a:p>
            <a:endParaRPr lang="ru-RU" sz="2000" dirty="0"/>
          </a:p>
          <a:p>
            <a:r>
              <a:rPr lang="ru-RU" sz="2000" dirty="0"/>
              <a:t>Комбинированные виды аэробики. Все чаще на практике мы встречаемся с комплексным подходом к созданию программ аэробики, получившим в США название </a:t>
            </a:r>
            <a:r>
              <a:rPr lang="ru-RU" sz="2000" dirty="0" err="1"/>
              <a:t>верса</a:t>
            </a:r>
            <a:r>
              <a:rPr lang="ru-RU" sz="2000" dirty="0"/>
              <a:t>-тренинг (</a:t>
            </a:r>
            <a:r>
              <a:rPr lang="ru-RU" sz="2000" dirty="0" err="1"/>
              <a:t>Versa</a:t>
            </a:r>
            <a:r>
              <a:rPr lang="ru-RU" sz="2000" dirty="0"/>
              <a:t> </a:t>
            </a:r>
            <a:r>
              <a:rPr lang="ru-RU" sz="2000" dirty="0" err="1"/>
              <a:t>Training</a:t>
            </a:r>
            <a:r>
              <a:rPr lang="ru-RU" sz="2000" dirty="0"/>
              <a:t>). Наиболее распространенными их вариантами являются: основная форма (Basic </a:t>
            </a:r>
            <a:r>
              <a:rPr lang="ru-RU" sz="2000" dirty="0" err="1"/>
              <a:t>class</a:t>
            </a:r>
            <a:r>
              <a:rPr lang="ru-RU" sz="2000" dirty="0"/>
              <a:t> </a:t>
            </a:r>
            <a:r>
              <a:rPr lang="ru-RU" sz="2000" dirty="0" err="1"/>
              <a:t>format</a:t>
            </a:r>
            <a:r>
              <a:rPr lang="ru-RU" sz="2000" dirty="0"/>
              <a:t>): 20 мин. аэробной тренировки, 20 мин. – силовой, 20 мин. – стретчинг. Популярна степ-аэробика в сочетании с упражнениями с гантелями, штангой, резиновым амортизатором.</a:t>
            </a:r>
          </a:p>
        </p:txBody>
      </p:sp>
    </p:spTree>
    <p:extLst>
      <p:ext uri="{BB962C8B-B14F-4D97-AF65-F5344CB8AC3E}">
        <p14:creationId xmlns:p14="http://schemas.microsoft.com/office/powerpoint/2010/main" val="269645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AA223-1AD7-49A7-8AC1-1CCE971F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упражнения аэробики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6613F1-0A8F-48FE-ACA9-DC531A4F7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8"/>
            <a:ext cx="5185873" cy="41885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600" dirty="0"/>
              <a:t>Упражнение 1 — Упражнение для рук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Примите упор лежа, ноги прямые. Руки расставлены чуть шире плеч, спина должна быть прямой. На вдохе вытяните вперед правую руку и одновременно с ней поднимите вверх левую ногу. На выдохе вернитесь в исходное положение. Выполните 2–3 подхода по 8–12 раз для каждой стороны.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D83CC6-55F6-44E9-801F-889DD1180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6"/>
            <a:ext cx="5194583" cy="41885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600" dirty="0"/>
              <a:t>Упражнение 2 — Приставные шаги в сторону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Поставьте ноги чуть шире, чем на ширину плеч, носки развернуты на 45 градусов. Согните ноги в коленях и опуститесь в </a:t>
            </a:r>
            <a:r>
              <a:rPr lang="ru-RU" sz="1600" dirty="0" err="1"/>
              <a:t>полуприсед</a:t>
            </a:r>
            <a:r>
              <a:rPr lang="ru-RU" sz="1600" dirty="0"/>
              <a:t>. Руки согнуты в локтях, локти над коленями (позиция А). Сделайте шаг в сторону левой ногой, колени при этом остаются согнутыми (позиция В). Теперь сделайте шаг в ту же сторону правой ногой.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B3984E-EB2C-4E5F-A994-2C1B16383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790" y="2654067"/>
            <a:ext cx="2154762" cy="215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99602D-1731-4DF3-84A5-9688EE835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491" y="2591110"/>
            <a:ext cx="2217719" cy="221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2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C00D685-F736-402C-8FF6-E36C33310399}"/>
              </a:ext>
            </a:extLst>
          </p:cNvPr>
          <p:cNvSpPr txBox="1"/>
          <p:nvPr/>
        </p:nvSpPr>
        <p:spPr>
          <a:xfrm>
            <a:off x="596766" y="442762"/>
            <a:ext cx="3513221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/>
              <a:t>Упражнение 3 — Подъем ноги в сторону из </a:t>
            </a:r>
            <a:r>
              <a:rPr lang="ru-RU" sz="1500" dirty="0" err="1"/>
              <a:t>полуприседа</a:t>
            </a:r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r>
              <a:rPr lang="ru-RU" sz="1500" dirty="0"/>
              <a:t>Руки на талию, ноги на ширине плеч – это исходное положение. Согните ноги в колени и опуститесь в </a:t>
            </a:r>
            <a:r>
              <a:rPr lang="ru-RU" sz="1500" dirty="0" err="1"/>
              <a:t>полуприсед</a:t>
            </a:r>
            <a:r>
              <a:rPr lang="ru-RU" sz="1500" dirty="0"/>
              <a:t>. Выпрямляясь из положения </a:t>
            </a:r>
            <a:r>
              <a:rPr lang="ru-RU" sz="1500" dirty="0" err="1"/>
              <a:t>полуприседа</a:t>
            </a:r>
            <a:r>
              <a:rPr lang="ru-RU" sz="1500" dirty="0"/>
              <a:t>, одновременно поднимите правую ногу в сторону так высоко, как сможете. Вернитесь в исходное положение.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86A9C5-5889-40C2-B163-05084433B41E}"/>
              </a:ext>
            </a:extLst>
          </p:cNvPr>
          <p:cNvSpPr txBox="1"/>
          <p:nvPr/>
        </p:nvSpPr>
        <p:spPr>
          <a:xfrm>
            <a:off x="8082014" y="442762"/>
            <a:ext cx="3513221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/>
              <a:t>Упражнение 5 — Опускание ног с футбольным мячом</a:t>
            </a:r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r>
              <a:rPr lang="ru-RU" sz="1500" dirty="0"/>
              <a:t>Это одно из самых распространенных упражнений, которое можно увидеть в фитнес центрах. Примите исходное положение: лягте на пол, руки скрестите за голову, ноги сведите вместе, но между ними поместите футбольный мяч. Затем необходимо приподымать ноги вверх-вниз, тем самым Вы будете вовлекать в работу большие ягодичные мышцы, а также внутреннюю поверхность бедра.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26630A-3BB4-40A0-A3B4-EC05ADCD6815}"/>
              </a:ext>
            </a:extLst>
          </p:cNvPr>
          <p:cNvSpPr txBox="1"/>
          <p:nvPr/>
        </p:nvSpPr>
        <p:spPr>
          <a:xfrm>
            <a:off x="4339390" y="442762"/>
            <a:ext cx="3513221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/>
              <a:t>Упражнение 4 — Прогиб назад на мяче</a:t>
            </a:r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r>
              <a:rPr lang="ru-RU" sz="1500" dirty="0"/>
              <a:t>Лягте лицом вниз на фитнес-мяч, руки за головой, ноги упираются в пол. Напрягите ягодицы и поднимите корпус вверх, чтобы ваше тело сформировало прямую линию. Задержитесь в таком положении на несколько секунд. Медленно вернитесь в исходную позицию. Именно мышцы ягодиц помогают вашему телу выпрямиться. 10-12 повторений.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306449-A985-4417-B02B-9C3904A85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933" y="1112418"/>
            <a:ext cx="2316582" cy="231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7B883EF-B76B-4771-9CE3-D5516CCC6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54" y="1108108"/>
            <a:ext cx="2320892" cy="232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009B9F1-C592-4D90-9D47-88AF05F34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783" y="1234439"/>
            <a:ext cx="3339682" cy="206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13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97165-181A-4EDE-B2E5-C8826A4F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E55BFE-7E86-4E17-AE1B-A09BB52D3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Аэробика — это вид физических упражнений, который сочетает в себе ритмические аэробные упражнения с упражнениями на растяжку и силовую тренировку с целью улучшения всех элементов фитнеса (гибкость, мышечная сила и сердечно-сосудистая пригодность). Есть различные виды аэробики — от классической до комбинированных видов аэробики.</a:t>
            </a:r>
          </a:p>
          <a:p>
            <a:pPr marL="0" indent="0">
              <a:buNone/>
            </a:pPr>
            <a:r>
              <a:rPr lang="ru-RU" dirty="0"/>
              <a:t>Регулярные занятия аэробикой укрепляют сердце и легкие, нормализуют повышенное артериальное давление и уровень холестерина, сжигают калории, стимулируют лимфоток, укрепляют иммунитет. Во время аэробной тренировки повышается уровень серотонина и происходит выброс эндорфинов -гормонов радости, помогающих избавиться от стресса и беспокойства. Также были рассмотрены базовые аэробные упражнения.</a:t>
            </a:r>
          </a:p>
        </p:txBody>
      </p:sp>
    </p:spTree>
    <p:extLst>
      <p:ext uri="{BB962C8B-B14F-4D97-AF65-F5344CB8AC3E}">
        <p14:creationId xmlns:p14="http://schemas.microsoft.com/office/powerpoint/2010/main" val="3404968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89</TotalTime>
  <Words>1141</Words>
  <Application>Microsoft Office PowerPoint</Application>
  <PresentationFormat>Широкоэкранный</PresentationFormat>
  <Paragraphs>87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Цитаты</vt:lpstr>
      <vt:lpstr>Практическая работа № 2. Аэробика</vt:lpstr>
      <vt:lpstr>Оглавление</vt:lpstr>
      <vt:lpstr>Определение аэробики</vt:lpstr>
      <vt:lpstr>Вида аэробики</vt:lpstr>
      <vt:lpstr>Презентация PowerPoint</vt:lpstr>
      <vt:lpstr>Презентация PowerPoint</vt:lpstr>
      <vt:lpstr>Базовые упражнения аэробики</vt:lpstr>
      <vt:lpstr>Презентация PowerPoint</vt:lpstr>
      <vt:lpstr>Заключение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Moiseenko</dc:creator>
  <cp:lastModifiedBy>Pavel Moiseenko</cp:lastModifiedBy>
  <cp:revision>7</cp:revision>
  <dcterms:created xsi:type="dcterms:W3CDTF">2021-05-29T14:18:22Z</dcterms:created>
  <dcterms:modified xsi:type="dcterms:W3CDTF">2021-06-05T10:55:24Z</dcterms:modified>
</cp:coreProperties>
</file>