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Moiseenko" initials="PM" lastIdx="1" clrIdx="0">
    <p:extLst>
      <p:ext uri="{19B8F6BF-5375-455C-9EA6-DF929625EA0E}">
        <p15:presenceInfo xmlns:p15="http://schemas.microsoft.com/office/powerpoint/2012/main" userId="cf5e53649e6acc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80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32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74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855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438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11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027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796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14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1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90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59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90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7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9C187-91BD-4098-86C7-636911585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 2. Стретчинг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6ABD0E-C17F-4FD5-8645-73646D3B4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01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1CFCE-99A7-4BC7-89C1-42A07E28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421C46-82A8-49C8-AF26-7E5861DD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600" dirty="0" err="1"/>
              <a:t>Stretching</a:t>
            </a:r>
            <a:r>
              <a:rPr lang="ru-RU" sz="1600" dirty="0"/>
              <a:t>. — Текст : электронный // Wikipedia : [сайт]. — URL: https://en.wikipedia.org/wiki/Stretching (дата обращения: 30.04.2021).</a:t>
            </a:r>
            <a:endParaRPr lang="en-150" sz="1600" dirty="0"/>
          </a:p>
          <a:p>
            <a:r>
              <a:rPr lang="ru-RU" sz="1600" dirty="0" err="1"/>
              <a:t>Flexibility</a:t>
            </a:r>
            <a:r>
              <a:rPr lang="ru-RU" sz="1600" dirty="0"/>
              <a:t>. — Текст : электронный // Wikipedia : [сайт]. — URL: https://en.wikipedia.org/wiki/Flexibility_(anatomy) (дата обращения: 30.04.2021).</a:t>
            </a:r>
            <a:endParaRPr lang="en-150" sz="1600" dirty="0"/>
          </a:p>
          <a:p>
            <a:r>
              <a:rPr lang="ru-RU" sz="1600" dirty="0"/>
              <a:t>Стретчинг. Методические рекомендации для индивидуальных, групповых и самостоятельных занятий студентам высшей школы / Д. Г. Сидоров, Н. В. Швецова, Е. А. Гурова [и др.]. — 1-е изд. — Н</a:t>
            </a:r>
            <a:r>
              <a:rPr lang="en-150" sz="1600" dirty="0"/>
              <a:t>.</a:t>
            </a:r>
            <a:r>
              <a:rPr lang="ru-RU" sz="1600" dirty="0"/>
              <a:t> Новгород : ННГАСУ, кафедра физической культуры, 2015. — 19 c. — Текст : непосредственный.</a:t>
            </a:r>
            <a:endParaRPr lang="en-150" sz="1600" dirty="0"/>
          </a:p>
          <a:p>
            <a:r>
              <a:rPr lang="ru-RU" sz="1600" dirty="0"/>
              <a:t>Эйдельман, Л. Н., Павлова, А. Р., Применение стретчинга в физической реабилитации лиц, имеющих отклонения в состоянии здоровья / А. Н. Овчинников. — Текст : непосредственный // Современные проблемы физического воспитания, спортивной тренировки, оздоровительной и адаптивной физической культуры . — Н. Новгород : Нижегородский госуниверситет им. Н.И. Лобачевского, 2021. — С. 190.</a:t>
            </a:r>
            <a:endParaRPr lang="en-150" sz="1600" dirty="0"/>
          </a:p>
          <a:p>
            <a:r>
              <a:rPr lang="ru-RU" sz="1600" dirty="0"/>
              <a:t>Топ-30 упражнений для растяжки ног: для выполнения стоя и лежа. — Текст : электронный // </a:t>
            </a:r>
            <a:r>
              <a:rPr lang="ru-RU" sz="1600" dirty="0" err="1"/>
              <a:t>GoodLooker</a:t>
            </a:r>
            <a:r>
              <a:rPr lang="ru-RU" sz="1600" dirty="0"/>
              <a:t> : [сайт]. — URL: https://goodlooker.ru/uprazhnenij-dlya-rastyazhki-nog.html (дата обращения: 30.04.2021).</a:t>
            </a:r>
          </a:p>
        </p:txBody>
      </p:sp>
    </p:spTree>
    <p:extLst>
      <p:ext uri="{BB962C8B-B14F-4D97-AF65-F5344CB8AC3E}">
        <p14:creationId xmlns:p14="http://schemas.microsoft.com/office/powerpoint/2010/main" val="414268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7A46E-7F9E-4150-8703-8AC1B09E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8137C-762F-4C5E-A6FA-47F1B74F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стретчинга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Вида стретчинга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Упражнения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Заключение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14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5DF52-D966-450E-AD5B-69B75D1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стретчинга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9C345-76FB-4A62-8D67-90B7B828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Стретчинг </a:t>
            </a:r>
            <a:r>
              <a:rPr lang="en-150" sz="2400" dirty="0"/>
              <a:t>—</a:t>
            </a:r>
            <a:r>
              <a:rPr lang="ru-RU" sz="2400" dirty="0"/>
              <a:t> это форма физических упражнений, при которой определенная мышца или сухожилие (или группа мышц) намеренно сгибается или растягивается для улучшения эластичности мышцы и достижения комфортного мышечного тонуса . В результате возникает ощущение усиления мышечного контроля, гибкости и диапазона движений. Растяжка также используется в терапевтических целях для облегчения судорог и улучшения повседневной активности.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414912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D356A-59E9-4E0B-8B63-4D282F59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стретчинга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88747-0A95-4C48-82E6-69D1FFC0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Динамическая растяжка </a:t>
            </a:r>
            <a:r>
              <a:rPr lang="en-150" sz="2000" dirty="0"/>
              <a:t>—</a:t>
            </a:r>
            <a:r>
              <a:rPr lang="ru-RU" sz="2000" dirty="0"/>
              <a:t> это растяжка, основанная на движении, направленная на усиление кровотока по всему телу, а также на расслабление мышечных волокон. Стандартные динамические растяжки обычно включают медленное и контролируемое активное сокращение мышц. Примером такой динамической растяжки являются выпады. Эта форма растяжки подготавливает тело к физическим нагрузкам и занятиям спортом. Динамическое растяжение увеличивает диапазон движений, приток крови и кислорода к мягким тканям перед нагрузкой.</a:t>
            </a:r>
          </a:p>
        </p:txBody>
      </p:sp>
    </p:spTree>
    <p:extLst>
      <p:ext uri="{BB962C8B-B14F-4D97-AF65-F5344CB8AC3E}">
        <p14:creationId xmlns:p14="http://schemas.microsoft.com/office/powerpoint/2010/main" val="275923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462255D7-285E-4C7C-B71F-58DD185988DE}"/>
              </a:ext>
            </a:extLst>
          </p:cNvPr>
          <p:cNvSpPr txBox="1">
            <a:spLocks/>
          </p:cNvSpPr>
          <p:nvPr/>
        </p:nvSpPr>
        <p:spPr>
          <a:xfrm>
            <a:off x="834914" y="1222756"/>
            <a:ext cx="9296637" cy="47208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Статические растяжки — это статические и пассивные растяжки. Это доводит сустав до конечного диапазона движения и удерживает его в этом положении с помощью внешних сил. Существуют более продвинутые формы статического растяжения, такие как </a:t>
            </a:r>
            <a:r>
              <a:rPr lang="ru-RU" sz="2400" dirty="0" err="1"/>
              <a:t>проприоцептивное</a:t>
            </a:r>
            <a:r>
              <a:rPr lang="ru-RU" sz="2400" dirty="0"/>
              <a:t> нервно-мышечное облегчение (PNF), которое включает как активные сокращения мышц, так и пассивные внешние силы. Растяжение PNF может включать сокращение мышц-антагонистов, мышц-агонистов или оба их (CRAC).</a:t>
            </a:r>
          </a:p>
        </p:txBody>
      </p:sp>
    </p:spTree>
    <p:extLst>
      <p:ext uri="{BB962C8B-B14F-4D97-AF65-F5344CB8AC3E}">
        <p14:creationId xmlns:p14="http://schemas.microsoft.com/office/powerpoint/2010/main" val="420090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908027B3-7FB3-474B-892B-F1864811826C}"/>
              </a:ext>
            </a:extLst>
          </p:cNvPr>
          <p:cNvSpPr txBox="1">
            <a:spLocks/>
          </p:cNvSpPr>
          <p:nvPr/>
        </p:nvSpPr>
        <p:spPr>
          <a:xfrm>
            <a:off x="898922" y="1269746"/>
            <a:ext cx="9296637" cy="47208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Баллистическая растяжка отличается от всех других форм растяжки. Он не включает в себя растяжку, а скорее подпрыгивающие движения. Фактическое выполнение баллистических движений предотвращает удлинение тканей. Эти движения следует выполнять только тогда, когда тело очень теплое; в противном случае они могут привести к травмам.</a:t>
            </a:r>
          </a:p>
        </p:txBody>
      </p:sp>
    </p:spTree>
    <p:extLst>
      <p:ext uri="{BB962C8B-B14F-4D97-AF65-F5344CB8AC3E}">
        <p14:creationId xmlns:p14="http://schemas.microsoft.com/office/powerpoint/2010/main" val="360536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71BEB-7C66-4F4E-AB5D-EF3BD04B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Упражнений стретчинга для мышц ног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303390-7EF8-4D1C-B30C-F37016B357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 положения стоя согните левую ногу в колене, как при беге с </a:t>
            </a:r>
            <a:r>
              <a:rPr lang="ru-RU" dirty="0" err="1"/>
              <a:t>захлестом</a:t>
            </a:r>
            <a:r>
              <a:rPr lang="ru-RU" dirty="0"/>
              <a:t> голени. Притяните стопу к ягодицам руками, сохраняя баланс на одной ноге. Задержитесь ненадолго в позе и затем смените ногу. Это популярное упражнение для растяжки ног, которое можно выполнять не только в конце тренировки, но и между подходами, чтобы снять напряжение с мышц.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6E02315-896C-4976-A17C-6E086AEB93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3682" y="2603500"/>
            <a:ext cx="3654473" cy="3416300"/>
          </a:xfrm>
        </p:spPr>
      </p:pic>
    </p:spTree>
    <p:extLst>
      <p:ext uri="{BB962C8B-B14F-4D97-AF65-F5344CB8AC3E}">
        <p14:creationId xmlns:p14="http://schemas.microsoft.com/office/powerpoint/2010/main" val="328812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D514F60A-6F02-4E9D-AC7C-4F7862439BFD}"/>
              </a:ext>
            </a:extLst>
          </p:cNvPr>
          <p:cNvSpPr txBox="1">
            <a:spLocks/>
          </p:cNvSpPr>
          <p:nvPr/>
        </p:nvSpPr>
        <p:spPr>
          <a:xfrm>
            <a:off x="341138" y="500380"/>
            <a:ext cx="3715989" cy="34163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Встаньте прямо, шагните назад левой ногой. Правую ногу немного согните в колене, как при </a:t>
            </a:r>
            <a:r>
              <a:rPr lang="ru-RU" sz="1600" dirty="0" err="1"/>
              <a:t>полувыпаде</a:t>
            </a:r>
            <a:r>
              <a:rPr lang="ru-RU" sz="1600" dirty="0"/>
              <a:t>, левая должна оставаться прямой. Не становитесь на носочки, прижимайте стопы к полу. Важно перенести вес тела на работающую левую ногу. Задержитесь в позе, затем смените сторону. Не нужно опускаться в глубокий выпад, для этого будет отдельное упражнение.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16A554-DE74-412E-BBD2-2C508C23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93" y="3749040"/>
            <a:ext cx="2826970" cy="2766822"/>
          </a:xfrm>
          <a:prstGeom prst="rect">
            <a:avLst/>
          </a:prstGeom>
        </p:spPr>
      </p:pic>
      <p:sp>
        <p:nvSpPr>
          <p:cNvPr id="9" name="Объект 3">
            <a:extLst>
              <a:ext uri="{FF2B5EF4-FFF2-40B4-BE49-F238E27FC236}">
                <a16:creationId xmlns:a16="http://schemas.microsoft.com/office/drawing/2014/main" id="{BD9DCB06-D27E-4A4C-9396-C14B68B7BB64}"/>
              </a:ext>
            </a:extLst>
          </p:cNvPr>
          <p:cNvSpPr txBox="1">
            <a:spLocks/>
          </p:cNvSpPr>
          <p:nvPr/>
        </p:nvSpPr>
        <p:spPr>
          <a:xfrm>
            <a:off x="8134874" y="500380"/>
            <a:ext cx="3715988" cy="34163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Поставьте ноги </a:t>
            </a:r>
            <a:br>
              <a:rPr lang="ru-RU" sz="1600" dirty="0"/>
            </a:br>
            <a:r>
              <a:rPr lang="ru-RU" sz="1600" dirty="0"/>
              <a:t>максимально широко </a:t>
            </a:r>
            <a:br>
              <a:rPr lang="ru-RU" sz="1600" dirty="0"/>
            </a:br>
            <a:r>
              <a:rPr lang="ru-RU" sz="1600" dirty="0"/>
              <a:t>друг от друга, в начальное положение поперечного шпагата. Наклонитесь вперед и тянитесь руками вниз. Не сутульте спину. Продвинутые могут попытаться поставить на пол предплечья. Упражнение делайте на нескользком полу, иначе появляется риск травмы. Упражнение отлично раскрывает тазобедренные суставы.</a:t>
            </a:r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2C94730C-B11B-479B-9467-0726A1347027}"/>
              </a:ext>
            </a:extLst>
          </p:cNvPr>
          <p:cNvSpPr txBox="1">
            <a:spLocks/>
          </p:cNvSpPr>
          <p:nvPr/>
        </p:nvSpPr>
        <p:spPr>
          <a:xfrm>
            <a:off x="4340352" y="500380"/>
            <a:ext cx="3669792" cy="34163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 положении стоя перенесите вес тела на левую ногу, а правую согните в колене и поднимите. Положите правый голеностоп на бедро левой ноги, скрещивая ноги между собой. Для устойчивости чуть согните колено опорной ноги, опускаясь в </a:t>
            </a:r>
            <a:r>
              <a:rPr lang="ru-RU" sz="1600" dirty="0" err="1"/>
              <a:t>полуприседе</a:t>
            </a:r>
            <a:r>
              <a:rPr lang="ru-RU" sz="1600" dirty="0"/>
              <a:t>. Придерживайте подтянутую конечность обеими руками за колено и голеностоп. Почувствуйте, как растягиваются мышцы согнутой ноги.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5FE460F-5E73-46E1-B6B8-DA0B8266B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850" y="3749040"/>
            <a:ext cx="2388299" cy="273969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306BD4-FEEB-4868-B160-6572DBCC1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369" y="3819781"/>
            <a:ext cx="3487293" cy="26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2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2DA80-843F-4F03-B519-E1A1E19A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77697-71E4-47C0-8909-EB889104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Воздействие стретчинга на организм человека разнообразно и затрагивает деятельность многих органов и систем, вызывая при этом как срочные, так и отставленные эффекты. Оздоровительные эффекты растягивающих упражнений, связанные со снятием стресса и напряжения, с мышечным расслаблением (релаксацией), с улучшением уровня физической подготовленности, осанки, снижением и ликвидацией мышечных болей после травм в период реабилитации, нормализации массы тела и её состава делают стретчинг эффективным средством физической реабилитации. Об этом же говориться в научной статье Л.Н. Эйдельман и А. Р. Павловой «Применение стретчинга в физической реабилитации лиц, имеющих отклонения в состоянии здоровья».</a:t>
            </a:r>
          </a:p>
        </p:txBody>
      </p:sp>
    </p:spTree>
    <p:extLst>
      <p:ext uri="{BB962C8B-B14F-4D97-AF65-F5344CB8AC3E}">
        <p14:creationId xmlns:p14="http://schemas.microsoft.com/office/powerpoint/2010/main" val="3076894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</TotalTime>
  <Words>874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Совет директоров</vt:lpstr>
      <vt:lpstr>Практическая работа № 2. Стретчинг </vt:lpstr>
      <vt:lpstr>Оглавление</vt:lpstr>
      <vt:lpstr>Определение стретчинга</vt:lpstr>
      <vt:lpstr>Виды стретчинга</vt:lpstr>
      <vt:lpstr>Презентация PowerPoint</vt:lpstr>
      <vt:lpstr>Презентация PowerPoint</vt:lpstr>
      <vt:lpstr>Упражнений стретчинга для мышц ног</vt:lpstr>
      <vt:lpstr>Презентация PowerPoint</vt:lpstr>
      <vt:lpstr>Заключение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2. Стретчинг </dc:title>
  <dc:creator>Pavel Moiseenko</dc:creator>
  <cp:lastModifiedBy>Pavel Moiseenko</cp:lastModifiedBy>
  <cp:revision>7</cp:revision>
  <dcterms:created xsi:type="dcterms:W3CDTF">2021-06-05T10:52:29Z</dcterms:created>
  <dcterms:modified xsi:type="dcterms:W3CDTF">2021-06-05T12:11:57Z</dcterms:modified>
</cp:coreProperties>
</file>