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oboto Slab Light"/>
      <p:regular r:id="rId31"/>
      <p:bold r:id="rId32"/>
    </p:embeddedFont>
    <p:embeddedFont>
      <p:font typeface="Abel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SlabLight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7.xml"/><Relationship Id="rId33" Type="http://schemas.openxmlformats.org/officeDocument/2006/relationships/font" Target="fonts/Abel-regular.fntdata"/><Relationship Id="rId10" Type="http://schemas.openxmlformats.org/officeDocument/2006/relationships/slide" Target="slides/slide6.xml"/><Relationship Id="rId32" Type="http://schemas.openxmlformats.org/officeDocument/2006/relationships/font" Target="fonts/RobotoSlab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3ba2ba4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3ba2ba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83ba2ba4f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83ba2ba4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3ba2ba4f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3ba2ba4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83ba2ba4f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83ba2ba4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83ba2ba4f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83ba2ba4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83ba2ba4f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83ba2ba4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83ba2ba4f_0_1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83ba2ba4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83ba2ba4f_0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83ba2ba4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83ba2ba4f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83ba2ba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83ba2ba4f_0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83ba2ba4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83ba2ba4f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83ba2ba4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3ba2ba4f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3ba2ba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83ba2ba4f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83ba2ba4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83ba2ba4f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83ba2ba4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83ba2ba4f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83ba2ba4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83ba2ba4f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83ba2ba4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83ba2ba4f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83ba2ba4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3ba2ba4f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3ba2ba4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3ba2ba4f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83ba2ba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3ba2ba4f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3ba2ba4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3ba2ba4f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3ba2ba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3ba2ba4f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3ba2ba4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83ba2ba4f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83ba2ba4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83ba2ba4f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83ba2ba4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8" name="Google Shape;118;p6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4" name="Google Shape;124;p7"/>
          <p:cNvSpPr txBox="1"/>
          <p:nvPr>
            <p:ph idx="2" type="body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5" name="Google Shape;125;p7"/>
          <p:cNvSpPr txBox="1"/>
          <p:nvPr>
            <p:ph idx="3" type="body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26" name="Google Shape;12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3" name="Google Shape;13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rect b="b" l="l" r="r" t="t"/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rect b="b" l="l" r="r" t="t"/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rect b="b" l="l" r="r" t="t"/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rect b="b" l="l" r="r" t="t"/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rect b="b" l="l" r="r" t="t"/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rect b="b" l="l" r="r" t="t"/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6" name="Google Shape;96;p1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33gsp.by/zogy/396-igromaniya-eto-ne-razvlechenie-a-opasnaya-bolezn" TargetMode="External"/><Relationship Id="rId4" Type="http://schemas.openxmlformats.org/officeDocument/2006/relationships/hyperlink" Target="https://www.securitylab.ru/news/241863.php" TargetMode="External"/><Relationship Id="rId5" Type="http://schemas.openxmlformats.org/officeDocument/2006/relationships/hyperlink" Target="https://www.psychologytoday.com/intl/blog/freedom-learn/201202/video-game-addiction-does-it-occur-if-so-why" TargetMode="External"/><Relationship Id="rId6" Type="http://schemas.openxmlformats.org/officeDocument/2006/relationships/hyperlink" Target="https://www.huffpost.com/entry/the-muddled-science-of-internet-gaming-disorder_b_9405478" TargetMode="External"/><Relationship Id="rId7" Type="http://schemas.openxmlformats.org/officeDocument/2006/relationships/hyperlink" Target="https://www.kommersant.ru/doc/3667946" TargetMode="External"/><Relationship Id="rId8" Type="http://schemas.openxmlformats.org/officeDocument/2006/relationships/hyperlink" Target="http://valery-159.narod.ru/ludo/Ludomaniya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Игромания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98" name="Google Shape;198;p20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Видеоигры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idx="4294967295" type="title"/>
          </p:nvPr>
        </p:nvSpPr>
        <p:spPr>
          <a:xfrm>
            <a:off x="1115925" y="122625"/>
            <a:ext cx="6915300" cy="4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Зависимость от видеоигр. Что это?</a:t>
            </a:r>
            <a:endParaRPr/>
          </a:p>
        </p:txBody>
      </p:sp>
      <p:sp>
        <p:nvSpPr>
          <p:cNvPr id="204" name="Google Shape;204;p21"/>
          <p:cNvSpPr txBox="1"/>
          <p:nvPr>
            <p:ph idx="4294967295" type="body"/>
          </p:nvPr>
        </p:nvSpPr>
        <p:spPr>
          <a:xfrm>
            <a:off x="122625" y="549225"/>
            <a:ext cx="8901900" cy="4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П</a:t>
            </a:r>
            <a:r>
              <a:rPr lang="en" sz="2200"/>
              <a:t>редполагаемая форма психологической зависимости, проявляющаяся в навязчивом увлечении видеоиграми и компьютерными играми.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Играми, вызывающими самую сильную зависимость, чаще всего считаются сетевые, особенно MMORPG. Известны случаи, когда слишком долгая игра приводила к фатальным последствиям. Так, в октябре 2005 года умерла от истощения китайская девочка (Snowly) после многосуточной игры в World of Warcraft. После этого в игре была проведена виртуальная церемония похорон.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Компьютерные игры часто становятся объектом критики. Ряд учёных считают, что они вызывают зависимость, наравне с алкоголем и наркотиками, но консенсус в этом вопросе ещё не достигнут.</a:t>
            </a:r>
            <a:endParaRPr/>
          </a:p>
        </p:txBody>
      </p: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4294967295" type="title"/>
          </p:nvPr>
        </p:nvSpPr>
        <p:spPr>
          <a:xfrm>
            <a:off x="1115900" y="121950"/>
            <a:ext cx="69153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Причины развития зависимости</a:t>
            </a:r>
            <a:endParaRPr/>
          </a:p>
        </p:txBody>
      </p:sp>
      <p:sp>
        <p:nvSpPr>
          <p:cNvPr id="211" name="Google Shape;211;p22"/>
          <p:cNvSpPr txBox="1"/>
          <p:nvPr>
            <p:ph idx="4294967295" type="body"/>
          </p:nvPr>
        </p:nvSpPr>
        <p:spPr>
          <a:xfrm>
            <a:off x="108200" y="414550"/>
            <a:ext cx="8909100" cy="43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Существует несколько факторов, влияющих на развитие игровой зависимости. Особенно среди них выделяется личностный фактор: несформированная или неустойчивая психика, отсутствие навыков самоконтроля, неудовлетворённость реальной жизнью, желание компенсировать нереализованные жизненные потребности делают человека более подверженным к развитию зависимости от компьютерных игр.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Причиной появления игровой зависимости являются также нарушения психики. Речь идет о различных тревожных состояниях, склонности к депрессии и социальных фобиях. Погружение в виртуальную реальность помогает людям с психопатией реализоваться и защититься от внешнего мира, почувствовать себя значимым, добиться состояния психологического благополучия, пусть на короткий срок.</a:t>
            </a:r>
            <a:endParaRPr/>
          </a:p>
        </p:txBody>
      </p:sp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idx="4294967295" type="body"/>
          </p:nvPr>
        </p:nvSpPr>
        <p:spPr>
          <a:xfrm>
            <a:off x="108200" y="115425"/>
            <a:ext cx="8930700" cy="4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Ещё одну причину развития зависимости от компьютерных и мобильных игр некоторые аналитики видят в так называемой системе вознаграждения. Ряд игр, в том числе многопользовательские ролевые игры и мобильные игры, предполагают особый цикл игры. Этот цикл включает в себя вознаграждение игрока за совершённые действия и побуждение его продолжать играть. Ожидание такой награды вызывает химическую реакцию в организме человека, сопровождаемую выбросом дофамина — «гормона удовольствия». Организм запоминает приятное ощущение, и в итоге появляется зависимость. Ту же химическую реакцию можно наблюдать при употреблении человеком наркотических веществ.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Некоторые авторы считают, что игровая зависимость возникает из-за онлайн-игр и является разновидностью интернет-зависимости. Также есть мнение, что у некоторых людей проблемы возникают не от процесса игры, а от неэффективного управления временем и даже от ассоциированной с компьютерными играми стигмы.</a:t>
            </a:r>
            <a:endParaRPr sz="2000"/>
          </a:p>
        </p:txBody>
      </p:sp>
      <p:sp>
        <p:nvSpPr>
          <p:cNvPr id="218" name="Google Shape;21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idx="4294967295" type="title"/>
          </p:nvPr>
        </p:nvSpPr>
        <p:spPr>
          <a:xfrm>
            <a:off x="1114425" y="358375"/>
            <a:ext cx="69153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Исследования</a:t>
            </a:r>
            <a:endParaRPr/>
          </a:p>
        </p:txBody>
      </p:sp>
      <p:sp>
        <p:nvSpPr>
          <p:cNvPr id="224" name="Google Shape;224;p24"/>
          <p:cNvSpPr txBox="1"/>
          <p:nvPr>
            <p:ph idx="4294967295" type="body"/>
          </p:nvPr>
        </p:nvSpPr>
        <p:spPr>
          <a:xfrm>
            <a:off x="122625" y="751975"/>
            <a:ext cx="8894700" cy="3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Немецкие исследователи университета Charite провели эксперимент, в ходе которого группе из 20 человек показывали скриншоты из любимых игр. Их реакция оказалась сходной с той, что проявляют больные алкоголизмом и наркоманией, когда видят предмет своей патологической страсти. Исследования университета «Nottingham Trent University» под названием International Gaming Research Unit показали, что 12 % от контрольной группы из 7000 человек имеют признаки зависимости от онлайновых компьютерных игр. 20 % из 250 миллионов пользователей Facebook сознались, что чувствуют сильную игровую зависимость.</a:t>
            </a:r>
            <a:endParaRPr sz="2200"/>
          </a:p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idx="4294967295" type="body"/>
          </p:nvPr>
        </p:nvSpPr>
        <p:spPr>
          <a:xfrm>
            <a:off x="108200" y="115425"/>
            <a:ext cx="8930700" cy="4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Ряд исследователей считают, что некоторые из критериев, используемых для оценки распространённости зависимости от компьютерных игр, искусственно завышают процент распространённости, не являются надёжными, не подходят для клинических тестов и нуждаются в пересмотре — используемые их исследования часто критикуются за использование симптомов, подходящих к наркомании и лудомании, но не подходящих к компьютерным играм как к форме времяпровождения. Психолог Кристофер Фергюсон заявляет, что исследования, фокусирующиеся на том, насколько игра в компьютерные игры мешает жизни играющих, говорят об этом как об относительно редком феномене — примерно 1-3 % играющего населения, в то время как исследования, использующие более сомнительные критерии, цитируют абсурдно высокие 8-10 %.</a:t>
            </a:r>
            <a:endParaRPr sz="2200"/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idx="4294967295" type="body"/>
          </p:nvPr>
        </p:nvSpPr>
        <p:spPr>
          <a:xfrm>
            <a:off x="108200" y="115425"/>
            <a:ext cx="8930700" cy="46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Дуглас Джейнтал совместно с Американской академией педиатров провел исследование влияния игр на здоровье человека. Под наблюдение попали около 3 тысяч детей, зависимость отмечается у каждого десятого ребёнка. «У детей, попавших в зависимость от игр, повышался уровень депрессии, беспокойства и социофобии, а их успеваемость понижалась. Когда они избавлялись от зависимости, эти симптомы снижались до нормальных значений» — отмечал врач. В ответ на данную работу, Американская ассоциация производителей ПО и компьютерных игр заявила, что никаких конкретных доказательств не представлено, методы сомнительны, а выводы не выдерживают критики.</a:t>
            </a:r>
            <a:endParaRPr sz="2200"/>
          </a:p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243" name="Google Shape;243;p27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Борьба с игроманией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4294967295" type="title"/>
          </p:nvPr>
        </p:nvSpPr>
        <p:spPr>
          <a:xfrm>
            <a:off x="1114350" y="100975"/>
            <a:ext cx="6915300" cy="4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Борьба IT компаний с игровой зависимостью в России</a:t>
            </a:r>
            <a:endParaRPr/>
          </a:p>
        </p:txBody>
      </p:sp>
      <p:sp>
        <p:nvSpPr>
          <p:cNvPr id="249" name="Google Shape;249;p28"/>
          <p:cNvSpPr txBox="1"/>
          <p:nvPr>
            <p:ph idx="4294967295" type="body"/>
          </p:nvPr>
        </p:nvSpPr>
        <p:spPr>
          <a:xfrm>
            <a:off x="99450" y="424600"/>
            <a:ext cx="8945100" cy="4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С проблемой игромании, в частности, сталкиваются топ-менеджеры IT-компаний, говорит глава отдела антивирусных разработок сервиса Dr. Web Сергей Комаров. Он поделился опытом борьбы с новым заболеванием среди сотрудников: «Если мы наблюдаем, что сотрудник на работе играет в компьютерные игры, мы делаем ему замечание. Если наблюдается второй такой случай, то мы, скорее всего, расстаемся с ним. К сожалению, такое редко, но встречалось».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solidFill>
                  <a:schemeClr val="lt1"/>
                </a:solidFill>
              </a:rPr>
              <a:t>Однако далеко не все работодатели в IT-отрасли борются с зависимостью сотрудников от видеоигр. Руководитель проекта «Игры Mail.Ru» Александр Кузьменко сообщил «Коммерсантъ FM», что относится к этому лояльно: «Очень сложно придраться к человеку, если он играет в какую-то новую хайповую игру, а сам в это же время тоже работает над новой игрой, потому что он в этот момент получает опыт...</a:t>
            </a:r>
            <a:endParaRPr sz="2000"/>
          </a:p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idx="4294967295" type="body"/>
          </p:nvPr>
        </p:nvSpPr>
        <p:spPr>
          <a:xfrm>
            <a:off x="165925" y="165925"/>
            <a:ext cx="8822700" cy="4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...</a:t>
            </a:r>
            <a:r>
              <a:rPr lang="en" sz="2100">
                <a:solidFill>
                  <a:schemeClr val="lt1"/>
                </a:solidFill>
              </a:rPr>
              <a:t>У нас в этом смысле очень интересная работа: мы продолжаем трудиться, знакомиться с индустрией во всех проявлениях, даже играя. </a:t>
            </a:r>
            <a:r>
              <a:rPr lang="en" sz="2000">
                <a:solidFill>
                  <a:schemeClr val="lt1"/>
                </a:solidFill>
              </a:rPr>
              <a:t>У меня были знакомые, которые в молодом возрасте играли в онлайн-игру и настолько увлеклись ей, что забыли, что их исключили из университета, и очнулись, когда их забрали в армию. Такие истории бывали, но это скорее курьезные случаи, и они бывают в отношении ко всему».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 sz="2000">
                <a:solidFill>
                  <a:schemeClr val="lt1"/>
                </a:solidFill>
              </a:rPr>
              <a:t>Переключить на работу внимание сотрудника, зависимого от компьютерных игр, не так уж и сложно, считает генеральный директор компании DriverPack Solution Артур Кузяков: «У людей, у которых есть ещё какие-то развлечения помимо игр, то, что человека затягивает в реальной жизни, то вытащить человека из зависимости не так уж сложно. Когда я сталкивался с проблемами у своих сотрудников, достаточно было просто поставить интересную профессиональную задачу, и он быстро отключался от всяких игр и включался в работу».</a:t>
            </a:r>
            <a:endParaRPr sz="2000"/>
          </a:p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2"/>
          <p:cNvSpPr txBox="1"/>
          <p:nvPr/>
        </p:nvSpPr>
        <p:spPr>
          <a:xfrm>
            <a:off x="1531350" y="800750"/>
            <a:ext cx="6081300" cy="3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Эту презентацию сделали: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Гришутенко Павел, Милюхин Евгений, Моисеенко Павел</a:t>
            </a:r>
            <a:br>
              <a:rPr b="1"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</a:br>
            <a:br>
              <a:rPr b="1"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</a:br>
            <a:r>
              <a:rPr lang="en"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РГПУ им. А. И. Герцена, ИКНиТО, ИВТ, 1 курс, 1 группа</a:t>
            </a:r>
            <a:endParaRPr sz="24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idx="4294967295" type="title"/>
          </p:nvPr>
        </p:nvSpPr>
        <p:spPr>
          <a:xfrm>
            <a:off x="1114350" y="0"/>
            <a:ext cx="69153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Реакция сообщества после трагедии в Керчи (17.10.18)</a:t>
            </a:r>
            <a:endParaRPr/>
          </a:p>
        </p:txBody>
      </p:sp>
      <p:sp>
        <p:nvSpPr>
          <p:cNvPr id="262" name="Google Shape;262;p30"/>
          <p:cNvSpPr txBox="1"/>
          <p:nvPr>
            <p:ph idx="4294967295" type="body"/>
          </p:nvPr>
        </p:nvSpPr>
        <p:spPr>
          <a:xfrm>
            <a:off x="106650" y="288575"/>
            <a:ext cx="8930700" cy="44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Уполномоченный по правам человека при Президенте Российской Федерации Татьяна Москалькова заявила, что у современной молодежи игромания вытесняет наркоманию. По словам Москальковой, это «проблема сегодняшнего дня». Слова омбудсмена привело информационное агентство «Интерфакс».</a:t>
            </a:r>
            <a:br>
              <a:rPr lang="en" sz="2200"/>
            </a:br>
            <a:r>
              <a:rPr lang="en" sz="2200"/>
              <a:t>Она предложила увеличить количество психологов в российских школах, чтобы те помогали молодому поколению бороться с игровой зависимостью. В 2017 году омбудсмен уже обращала внимание на проблему игромании, предложив открыть центр по лечению от этой болезни.</a:t>
            </a:r>
            <a:br>
              <a:rPr lang="en" sz="2200"/>
            </a:br>
            <a:r>
              <a:rPr lang="en" sz="2200"/>
              <a:t>Москалькова также предложила доверить охрану школ Росгвардии, а не частным охранным предприятиям. По ее мнению, это повысит безопасность школьников. Москалькова объяснила, что проблему безопасности выявила трагедия в керченском колледже.</a:t>
            </a:r>
            <a:endParaRPr sz="2200"/>
          </a:p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idx="4294967295" type="title"/>
          </p:nvPr>
        </p:nvSpPr>
        <p:spPr>
          <a:xfrm>
            <a:off x="1112275" y="76350"/>
            <a:ext cx="69153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Борьба с лудоманией в США</a:t>
            </a:r>
            <a:endParaRPr/>
          </a:p>
        </p:txBody>
      </p:sp>
      <p:sp>
        <p:nvSpPr>
          <p:cNvPr id="269" name="Google Shape;269;p31"/>
          <p:cNvSpPr txBox="1"/>
          <p:nvPr>
            <p:ph idx="4294967295" type="body"/>
          </p:nvPr>
        </p:nvSpPr>
        <p:spPr>
          <a:xfrm>
            <a:off x="57700" y="385525"/>
            <a:ext cx="8952300" cy="43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В США создаются специальные фонды, собирающие средства на борьбу с игроманией. В частности, известно, что калифорнийские власти получали немалые средства от индейских казино для финансирования программ, связанных с последствиями игорного бума в этом штате и, соответственно, с увеличившимся числом лудоманов (по количеству зарегистрированных лудоманов Калифорния на первом месте - около 1 миллиона человек). Деньги, однако, не пошли в дело, что вызвало негодование у владельцев индейских казино. После огласки в прессе губернатор штата постановил, что впредь отчисления в фонд будут производиться не в казну штата, а в контрольную комиссию по игорному бизнесу. Несмотря на негативный опыт создания фонда по борьбе с лудоманией в Калифорнии, тем не менее, данный пример демонстрирует вполне конкретное стремление на государственном уровне решать проблемы игромании.</a:t>
            </a:r>
            <a:endParaRPr sz="2000"/>
          </a:p>
        </p:txBody>
      </p:sp>
      <p:sp>
        <p:nvSpPr>
          <p:cNvPr id="270" name="Google Shape;27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idx="4294967295" type="body"/>
          </p:nvPr>
        </p:nvSpPr>
        <p:spPr>
          <a:xfrm>
            <a:off x="137075" y="158700"/>
            <a:ext cx="8873100" cy="45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Во всех цивилизованных государствах уже давно разработана система борьбы и профилактики лудомании. Социальные институты, психологическая помощь, психотренинги, специальные сайты, рассказывающие общественности о возможных последствиях чрезмерного увлечения азартными играми, форумы в Интернете, в которых заболевшие лудоманией игроки могут поделиться своими проблемами и незамедлительно получить профессиональную психологическую помощь. К тому же тема профилактики страсти к азарту возведена во многих странах до уровня государственного регулирования. Например, практика социальной защиты “наркоманов игры” активно используется в Швейцарии и Германии.</a:t>
            </a:r>
            <a:endParaRPr/>
          </a:p>
        </p:txBody>
      </p:sp>
      <p:sp>
        <p:nvSpPr>
          <p:cNvPr id="276" name="Google Shape;27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idx="4294967295" type="body"/>
          </p:nvPr>
        </p:nvSpPr>
        <p:spPr>
          <a:xfrm>
            <a:off x="158700" y="173125"/>
            <a:ext cx="8837100" cy="4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Зависимость от онлайн- и видеоигр признали психическим расстройством. Всемирная организация здравоохранения включила ее в одиннадцатое издание Международной классификации болезней. Такой диагноз ВОЗ предлагает ставить людям, у которых игры в течение года вызывают проблемы на работе, в учебе и личной жизни.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Психиатры фиксируют случаи зависимости от видеоигр с конца нулевых. Тем не менее, статистики по этому заболеванию в России до сих пор нет.</a:t>
            </a:r>
            <a:endParaRPr/>
          </a:p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Источники</a:t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-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http://www.33gsp.by/zogy/396-igromaniya-eto-ne-razvlechenie-a-opasnaya-bolezn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https://www.securitylab.ru/news/241863.php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u="sng">
                <a:solidFill>
                  <a:schemeClr val="hlink"/>
                </a:solidFill>
                <a:hlinkClick r:id="rId5"/>
              </a:rPr>
              <a:t>https://www.psychologytoday.com/intl/blog/freedom-learn/201202/video-game-addiction-does-it-occur-if-so-why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u="sng">
                <a:solidFill>
                  <a:schemeClr val="hlink"/>
                </a:solidFill>
                <a:hlinkClick r:id="rId6"/>
              </a:rPr>
              <a:t>https://www.huffpost.com/entry/the-muddled-science-of-internet-gaming-disorder_b_9405478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u="sng">
                <a:solidFill>
                  <a:schemeClr val="hlink"/>
                </a:solidFill>
                <a:hlinkClick r:id="rId7"/>
              </a:rPr>
              <a:t>https://www.kommersant.ru/doc/3667946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u="sng">
                <a:solidFill>
                  <a:schemeClr val="hlink"/>
                </a:solidFill>
                <a:hlinkClick r:id="rId8"/>
              </a:rPr>
              <a:t>http://valery-159.narod.ru/ludo/Ludomaniya.htm</a:t>
            </a:r>
            <a:endParaRPr sz="2200"/>
          </a:p>
        </p:txBody>
      </p:sp>
      <p:sp>
        <p:nvSpPr>
          <p:cNvPr id="289" name="Google Shape;28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53" name="Google Shape;153;p13"/>
          <p:cNvSpPr txBox="1"/>
          <p:nvPr>
            <p:ph idx="1" type="subTitle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Азартные игры (лудомания)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idx="4294967295" type="body"/>
          </p:nvPr>
        </p:nvSpPr>
        <p:spPr>
          <a:xfrm>
            <a:off x="353550" y="211375"/>
            <a:ext cx="8433000" cy="23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Развитие современных технологий и доступность для населения участия в азартных играх привели нашу страну не только к изменению условий жизни, но и появлению новых психологических зависимостей. Некоторым игровые автоматы или лотереи кажутся развлечением и безобидным средством для снятия стресса.</a:t>
            </a:r>
            <a:endParaRPr/>
          </a:p>
        </p:txBody>
      </p:sp>
      <p:sp>
        <p:nvSpPr>
          <p:cNvPr id="159" name="Google Shape;15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387" y="2740100"/>
            <a:ext cx="3677226" cy="22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idx="4294967295" type="body"/>
          </p:nvPr>
        </p:nvSpPr>
        <p:spPr>
          <a:xfrm>
            <a:off x="158700" y="147450"/>
            <a:ext cx="8793600" cy="4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Агенты игровой зависимости бесконечно разнообразны. Кроме игровых автоматов, к ним относятся картёжные игры (покер, </a:t>
            </a:r>
            <a:r>
              <a:rPr lang="en" sz="2200"/>
              <a:t>Блэкджек</a:t>
            </a:r>
            <a:r>
              <a:rPr lang="en" sz="2200"/>
              <a:t> и другие), домино и рулетка. Азартные игры как форма досуга или развлечения существуют повсеместно, и подавляющее большинство людей иногда играют в казино, на игровых автоматах, ходят на бега, бьются об заклад, покупают лотерейные билеты. В связи с этим многие американские исследователи считают азартные игры серьезной социальной проблемой, представляющей угрозу для части населения. Проблема усугубляется тем, что в процессе игры в ряде случаев возникают расслабление, снятие эмоционального напряжения, отвлечение от неприятных проблем и игра рассматривается как приятное проведение времени. По этому механизму постепенно наступает втягивание и развивается зависимость.</a:t>
            </a:r>
            <a:endParaRPr sz="2200"/>
          </a:p>
        </p:txBody>
      </p:sp>
      <p:sp>
        <p:nvSpPr>
          <p:cNvPr id="166" name="Google Shape;16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idx="4294967295" type="title"/>
          </p:nvPr>
        </p:nvSpPr>
        <p:spPr>
          <a:xfrm>
            <a:off x="1114425" y="358375"/>
            <a:ext cx="6915300" cy="110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Последнее время особенно популярны становятся онлайн-казино, рекламу которых можно наблюдать на огромном количестве сайтов, и из-за которой на такие уловки попадается множество пользователей.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2" name="Google Shape;17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25" y="2022575"/>
            <a:ext cx="3924375" cy="21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859" y="2022575"/>
            <a:ext cx="3866416" cy="21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idx="4294967295" type="body"/>
          </p:nvPr>
        </p:nvSpPr>
        <p:spPr>
          <a:xfrm>
            <a:off x="151500" y="93775"/>
            <a:ext cx="8851500" cy="46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В США существуют специальные критерии, по которым человека можно диагностировать как патологического игрока. Их девять: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частое участие в игре и добывание денег для игры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частое участие в игре на большие суммы денег в течение более длительного периода, чем субъект намеревался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потребность увеличивать размеры и частоту ставок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беспокойство или раздражительность, если игра срывается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повторная потеря денег в игре и взятие их взаймы «до завтра»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неоднократные попытки уменьшить или прекратить участие в игре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учащение игры в ситуации, когда грозит выполнение своих профессиональных или социальных обязанностей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принесение в жертву некоторых важных социальных, профессиональных или увеселительных мероприятий ради игры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продолжение игры, несмотря на неспособность заплатить растущие долги</a:t>
            </a:r>
            <a:endParaRPr sz="2000"/>
          </a:p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idx="4294967295" type="body"/>
          </p:nvPr>
        </p:nvSpPr>
        <p:spPr>
          <a:xfrm>
            <a:off x="108200" y="101000"/>
            <a:ext cx="8923500" cy="4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Подводя итог, можно сказать следующее. Патологическое влечение к азартным играм относится к группе психических расстройств. Признаки игровой зависимости: давно увлечён игрой в ущерб работе, финансовому состоянию и семейным отношениям; хочет прекратить игру, но не может остановиться; задолжал денег родным, знакомым; говорит им неправду о том, где провел время и на что тратил деньги; в случае выигрыша не может остановиться и уйти в плюсе, а продолжает игру с целью выиграть ещё больше, и в результате уходит в минус. Механизм формирования игровой зависимости основан на частично неосознаваемых стремлениях, потребностях: уход от реальности и принятие роли.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Вместе с тем, выявлено несколько основных причин появления игромании (лудомании, игровой зависимости)</a:t>
            </a:r>
            <a:r>
              <a:rPr lang="en" sz="2200"/>
              <a:t>.</a:t>
            </a:r>
            <a:endParaRPr sz="2200"/>
          </a:p>
        </p:txBody>
      </p:sp>
      <p:sp>
        <p:nvSpPr>
          <p:cNvPr id="186" name="Google Shape;18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4294967295" type="body"/>
          </p:nvPr>
        </p:nvSpPr>
        <p:spPr>
          <a:xfrm>
            <a:off x="77700" y="0"/>
            <a:ext cx="8988600" cy="46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Прежде всего, это чувство одиночества. Чувство одиночества заставляет человека впервые прибегнуть к игре, а полученные впечатления и ощущения в процессе игры заставляют вернуться к ней в очередной раз.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Чувство неудовлетворенности. Это чувство заставляет человека проявлять себя в игре. Являясь недостаточно реализованным в реальной жизни, недовольным собой, человек пытается выразиться в игре, где гораздо легче стать «победителем», чем в реальной жизни. И чем успешнее его результаты в игре, тем больше ему хочется вернуться к ней вновь и вновь.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Чувство легкой наживы. Это касается в первую очередь азартных игр, таких, как игровые автоматы, игры в казино и прочие. Получив один раз выигрыш, и ощутив приток адреналина от обладания столь легко доставшимися деньгами, человек пытается повторить свой успех в игре, который зачастую не удается.</a:t>
            </a:r>
            <a:endParaRPr sz="2200"/>
          </a:p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