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Playfair Display" panose="020B0604020202020204" charset="-52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c239dfa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9c239dfa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c239dfaa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c239dfaa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9c09bb2a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9c09bb2a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9c09bb2a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9c09bb2a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c239dfaa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c239dfaa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c239dfaa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c239dfaa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c09bb2a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c09bb2a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c09bb2a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c09bb2a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c09bb2a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9c09bb2a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9c239dfa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9c239dfa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floral-bush-v53zf?file=/src/index.j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uhub.ru/posts/vvedenie-v-web-audio-api" TargetMode="External"/><Relationship Id="rId5" Type="http://schemas.openxmlformats.org/officeDocument/2006/relationships/hyperlink" Target="https://tproger.ru/translations/web-audio-intro/" TargetMode="External"/><Relationship Id="rId4" Type="http://schemas.openxmlformats.org/officeDocument/2006/relationships/hyperlink" Target="https://dev-gang.ru/article/first-steps-web-audio-ap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199"/>
            <a:ext cx="2951400" cy="19410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Интерфейс Web Audio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 звуком с помощью AudioParams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013" y="1612763"/>
            <a:ext cx="47148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788" y="2986525"/>
            <a:ext cx="47053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Ссылки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" u="sng" dirty="0">
                <a:solidFill>
                  <a:schemeClr val="hlink"/>
                </a:solidFill>
                <a:hlinkClick r:id="rId3"/>
              </a:rPr>
              <a:t>Ссылка на демо в sandbox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ru" u="sng" dirty="0">
                <a:solidFill>
                  <a:schemeClr val="hlink"/>
                </a:solidFill>
                <a:hlinkClick r:id="rId4"/>
              </a:rPr>
              <a:t>Первые шаги с Web Audio API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ru" u="sng" dirty="0">
                <a:solidFill>
                  <a:schemeClr val="hlink"/>
                </a:solidFill>
                <a:hlinkClick r:id="rId5"/>
              </a:rPr>
              <a:t>Web Audio и объёмный звуковой ландшафт: введение</a:t>
            </a: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ru" u="sng" dirty="0">
                <a:solidFill>
                  <a:schemeClr val="hlink"/>
                </a:solidFill>
                <a:hlinkClick r:id="rId6"/>
              </a:rPr>
              <a:t>Краткое руководство по работе с Web Audio API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же это?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600"/>
              <a:t>Это API, которое позволяет нам создавать звуки прямо в браузере. 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с этим работать?</a:t>
            </a:r>
            <a:endParaRPr/>
          </a:p>
        </p:txBody>
      </p:sp>
      <p:pic>
        <p:nvPicPr>
          <p:cNvPr id="73" name="Google Shape;73;p15" descr="Создание аудио контекста -&gt; создание источника -&gt; создание фильтра узлов -&gt; подключение к цели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38" y="2222663"/>
            <a:ext cx="8336326" cy="8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70000"/>
              </a:lnSpc>
              <a:spcBef>
                <a:spcPts val="2100"/>
              </a:spcBef>
              <a:spcAft>
                <a:spcPts val="0"/>
              </a:spcAft>
              <a:buSzPts val="2600"/>
              <a:buAutoNum type="arabicPeriod"/>
            </a:pPr>
            <a:r>
              <a:rPr lang="ru" sz="2600"/>
              <a:t>Осциллятор - математически вычисляемые звуки;</a:t>
            </a:r>
            <a:endParaRPr sz="2600"/>
          </a:p>
          <a:p>
            <a:pPr marL="457200" lvl="0" indent="-3937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ru" sz="2600"/>
              <a:t>Аудио сэмплы - из аудио/видео файлов;</a:t>
            </a:r>
            <a:endParaRPr sz="2600"/>
          </a:p>
          <a:p>
            <a:pPr marL="457200" lvl="0" indent="-3937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ru" sz="2600"/>
              <a:t>Аудио поток - аудио из веб-камер или микрофонов;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Осцилятор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698" y="1663075"/>
            <a:ext cx="4205925" cy="31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7650" y="1152487"/>
            <a:ext cx="6746813" cy="449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 тем, как начать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500" y="1279525"/>
            <a:ext cx="55816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Первый шаг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OscillatorNode: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Подключение контекста: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50" y="1647550"/>
            <a:ext cx="8158900" cy="10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1" y="3207800"/>
            <a:ext cx="7232663" cy="10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Генератор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Запуск: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Остановка: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00" y="1725225"/>
            <a:ext cx="4301525" cy="8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75" y="3403753"/>
            <a:ext cx="4238050" cy="105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Планирование событий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950" y="1846250"/>
            <a:ext cx="7688575" cy="21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On-screen Show (16:9)</PresentationFormat>
  <Paragraphs>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Lato</vt:lpstr>
      <vt:lpstr>Playfair Display</vt:lpstr>
      <vt:lpstr>Coral</vt:lpstr>
      <vt:lpstr>Интерфейс Web Audio</vt:lpstr>
      <vt:lpstr>Что же это?</vt:lpstr>
      <vt:lpstr>Как с этим работать?</vt:lpstr>
      <vt:lpstr>Источники</vt:lpstr>
      <vt:lpstr>Осцилятор</vt:lpstr>
      <vt:lpstr>Перед тем, как начать</vt:lpstr>
      <vt:lpstr>Первый шаг</vt:lpstr>
      <vt:lpstr>Генератор</vt:lpstr>
      <vt:lpstr>Планирование событий</vt:lpstr>
      <vt:lpstr>Управление звуком с помощью AudioParams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Интерфейс Web Audio</dc:title>
  <cp:lastModifiedBy>Pavel Moiseenko</cp:lastModifiedBy>
  <cp:revision>1</cp:revision>
  <dcterms:modified xsi:type="dcterms:W3CDTF">2020-06-30T00:27:30Z</dcterms:modified>
</cp:coreProperties>
</file>