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21bef948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21bef948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21bef94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21bef94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21bef948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21bef948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21bef948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21bef948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21bef948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21bef948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21bef948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1bef948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21bef948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21bef948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21bef948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21bef948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21bef948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21bef948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habr.com/ru/company/ruvds/blog/476292/" TargetMode="External"/><Relationship Id="rId4" Type="http://schemas.openxmlformats.org/officeDocument/2006/relationships/hyperlink" Target="https://ru.wikipedia.org/wiki/Canvas_(HTML)" TargetMode="External"/><Relationship Id="rId5" Type="http://schemas.openxmlformats.org/officeDocument/2006/relationships/hyperlink" Target="https://ru.wikipedia.org/wiki/SVG" TargetMode="External"/><Relationship Id="rId6" Type="http://schemas.openxmlformats.org/officeDocument/2006/relationships/hyperlink" Target="https://webformyself.com/canvas-ili-svg-kak-vybrat-pravilnyj-instrument-dlya-raboty/" TargetMode="External"/><Relationship Id="rId7" Type="http://schemas.openxmlformats.org/officeDocument/2006/relationships/hyperlink" Target="https://habr.com/ru/company/simbirsoft/blog/33275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700200" cy="30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6400"/>
              <a:t>Сравнение Canvas и SVG</a:t>
            </a:r>
            <a:endParaRPr sz="6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Источники</a:t>
            </a:r>
            <a:endParaRPr/>
          </a:p>
        </p:txBody>
      </p:sp>
      <p:sp>
        <p:nvSpPr>
          <p:cNvPr id="126" name="Google Shape;126;p22"/>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u="sng">
                <a:solidFill>
                  <a:schemeClr val="hlink"/>
                </a:solidFill>
                <a:hlinkClick r:id="rId3"/>
              </a:rPr>
              <a:t>https://habr.com/ru/company/ruvds/blog/476292/</a:t>
            </a:r>
            <a:endParaRPr/>
          </a:p>
          <a:p>
            <a:pPr indent="-342900" lvl="0" marL="457200" rtl="0" algn="l">
              <a:spcBef>
                <a:spcPts val="0"/>
              </a:spcBef>
              <a:spcAft>
                <a:spcPts val="0"/>
              </a:spcAft>
              <a:buSzPts val="1800"/>
              <a:buChar char="●"/>
            </a:pPr>
            <a:r>
              <a:rPr lang="ru" u="sng">
                <a:solidFill>
                  <a:schemeClr val="hlink"/>
                </a:solidFill>
                <a:hlinkClick r:id="rId4"/>
              </a:rPr>
              <a:t>https://ru.wikipedia.org/wiki/Canvas_(HTML)</a:t>
            </a:r>
            <a:endParaRPr/>
          </a:p>
          <a:p>
            <a:pPr indent="-342900" lvl="0" marL="457200" rtl="0" algn="l">
              <a:spcBef>
                <a:spcPts val="0"/>
              </a:spcBef>
              <a:spcAft>
                <a:spcPts val="0"/>
              </a:spcAft>
              <a:buSzPts val="1800"/>
              <a:buChar char="●"/>
            </a:pPr>
            <a:r>
              <a:rPr lang="ru" u="sng">
                <a:solidFill>
                  <a:schemeClr val="hlink"/>
                </a:solidFill>
                <a:hlinkClick r:id="rId5"/>
              </a:rPr>
              <a:t>https://ru.wikipedia.org/wiki/SVG</a:t>
            </a:r>
            <a:endParaRPr/>
          </a:p>
          <a:p>
            <a:pPr indent="-342900" lvl="0" marL="457200" rtl="0" algn="l">
              <a:spcBef>
                <a:spcPts val="0"/>
              </a:spcBef>
              <a:spcAft>
                <a:spcPts val="0"/>
              </a:spcAft>
              <a:buSzPts val="1800"/>
              <a:buChar char="●"/>
            </a:pPr>
            <a:r>
              <a:rPr lang="ru" u="sng">
                <a:solidFill>
                  <a:schemeClr val="hlink"/>
                </a:solidFill>
                <a:hlinkClick r:id="rId6"/>
              </a:rPr>
              <a:t>https://webformyself.com/canvas-ili-svg-kak-vybrat-pravilnyj-instrument-dlya-raboty/</a:t>
            </a:r>
            <a:endParaRPr/>
          </a:p>
          <a:p>
            <a:pPr indent="-342900" lvl="0" marL="457200" rtl="0" algn="l">
              <a:spcBef>
                <a:spcPts val="0"/>
              </a:spcBef>
              <a:spcAft>
                <a:spcPts val="0"/>
              </a:spcAft>
              <a:buSzPts val="1800"/>
              <a:buChar char="●"/>
            </a:pPr>
            <a:r>
              <a:rPr lang="ru" u="sng">
                <a:solidFill>
                  <a:schemeClr val="hlink"/>
                </a:solidFill>
                <a:hlinkClick r:id="rId7"/>
              </a:rPr>
              <a:t>https://habr.com/ru/company/simbirsoft/blog/332750/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4"/>
          <p:cNvSpPr txBox="1"/>
          <p:nvPr>
            <p:ph type="title"/>
          </p:nvPr>
        </p:nvSpPr>
        <p:spPr>
          <a:xfrm>
            <a:off x="2400250" y="575950"/>
            <a:ext cx="63216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SVG — векторная графика, описываемая декларативно</a:t>
            </a:r>
            <a:endParaRPr/>
          </a:p>
        </p:txBody>
      </p:sp>
      <p:sp>
        <p:nvSpPr>
          <p:cNvPr id="78" name="Google Shape;78;p14"/>
          <p:cNvSpPr txBox="1"/>
          <p:nvPr>
            <p:ph idx="1" type="body"/>
          </p:nvPr>
        </p:nvSpPr>
        <p:spPr>
          <a:xfrm>
            <a:off x="2410100" y="1901975"/>
            <a:ext cx="6321600" cy="269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Если вы знаете о том, что вам нужно разместить на веб-странице векторное изображение, это значит, что вам подходит SVG. Векторные изображения обычно выглядят лучше аналогичных растровых, хранящихся, например, в JPG-файлах. Кроме того, файлы векторных изображений обычно меньше файлов растровых изображений.</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5"/>
          <p:cNvSpPr txBox="1"/>
          <p:nvPr>
            <p:ph idx="1" type="body"/>
          </p:nvPr>
        </p:nvSpPr>
        <p:spPr>
          <a:xfrm>
            <a:off x="2410100" y="688275"/>
            <a:ext cx="6321600" cy="390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В результате оказывается, что SVG очень часто используется для рисования логотипов. Код, описывающий такие изображения, можно встроить прямо в HTML. Если вам нужно, чтобы изображения были бы гибкими и отзывчивыми, значит SVG — это ваш выбор.</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2400250" y="575950"/>
            <a:ext cx="6321600" cy="11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Canvas — JavaScript-API для рисования</a:t>
            </a:r>
            <a:endParaRPr/>
          </a:p>
        </p:txBody>
      </p:sp>
      <p:sp>
        <p:nvSpPr>
          <p:cNvPr id="89" name="Google Shape;89;p16"/>
          <p:cNvSpPr txBox="1"/>
          <p:nvPr>
            <p:ph idx="1" type="body"/>
          </p:nvPr>
        </p:nvSpPr>
        <p:spPr>
          <a:xfrm>
            <a:off x="2410100" y="2042600"/>
            <a:ext cx="6321600" cy="255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Для формирования canvas-изображений в HTML-коде страницы размещают элемент &lt;canvas&gt;, после чего, средствами JavaScript, «рисуют» на этом элементе. Другими словами, программист даёт браузеру команды, касающиеся того, как ему нужно что-то нарисовать (такой подход ближе к императивному, чем к декларативному).</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2400250" y="575950"/>
            <a:ext cx="6321600" cy="10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SVG-изображения хранятся в DOM</a:t>
            </a:r>
            <a:endParaRPr/>
          </a:p>
        </p:txBody>
      </p:sp>
      <p:sp>
        <p:nvSpPr>
          <p:cNvPr id="95" name="Google Shape;95;p17"/>
          <p:cNvSpPr txBox="1"/>
          <p:nvPr>
            <p:ph idx="1" type="body"/>
          </p:nvPr>
        </p:nvSpPr>
        <p:spPr>
          <a:xfrm>
            <a:off x="2410100" y="1931600"/>
            <a:ext cx="6321600" cy="266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Если вы знакомы с событиями DOM, наподобие click и mouseDown, то знайте о том, что этими событиями можно пользоваться и при работе с SVG. В этом плане SVG-элемент &lt;circle&gt; не особенно сильно отличается от HTML-элемента &lt;div&gt;.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2043800" y="590750"/>
            <a:ext cx="6687900" cy="9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600"/>
              <a:t>SVG лучше подходит для обеспечения доступности содержимого страниц</a:t>
            </a:r>
            <a:endParaRPr sz="2600"/>
          </a:p>
        </p:txBody>
      </p:sp>
      <p:sp>
        <p:nvSpPr>
          <p:cNvPr id="101" name="Google Shape;101;p18"/>
          <p:cNvSpPr txBox="1"/>
          <p:nvPr>
            <p:ph idx="1" type="body"/>
          </p:nvPr>
        </p:nvSpPr>
        <p:spPr>
          <a:xfrm>
            <a:off x="2410100" y="1990800"/>
            <a:ext cx="6321600" cy="260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700"/>
              <a:t>так как SVG-изображения и их внутренние механизмы хранятся прямо в DOM, SVG обычно рассматривают как технологию, используемую в тех случаях, когда создают проекты, отличающиеся доступностью для людей с ограниченными возможностями. Другими словами — можно создать SVG-изображение, с элементами которого смогут работать ассистивные технологии, помогающие своим пользователям ориентироваться на веб-страницах.</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2400250" y="575950"/>
            <a:ext cx="6321600" cy="12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500"/>
              <a:t>C</a:t>
            </a:r>
            <a:r>
              <a:rPr lang="ru" sz="2500"/>
              <a:t>anvas лучше подходит для работы с изображениями на уровне отдельных пикселей</a:t>
            </a:r>
            <a:endParaRPr sz="2500"/>
          </a:p>
        </p:txBody>
      </p:sp>
      <p:sp>
        <p:nvSpPr>
          <p:cNvPr id="107" name="Google Shape;107;p19"/>
          <p:cNvSpPr txBox="1"/>
          <p:nvPr>
            <p:ph idx="1" type="body"/>
          </p:nvPr>
        </p:nvSpPr>
        <p:spPr>
          <a:xfrm>
            <a:off x="2410100" y="1983400"/>
            <a:ext cx="6321600" cy="261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Canvas отлично подходит для создания интерактивных изображений, содержащих множество сложных деталей, градиентных переходов цветов и прочего подобного. Именно по этой причине canvas используется при разработке гораздо большего количества браузерных игр, чем SVG. Хотя, конечно, всегда можно найти отклонения от общих тенденций. Вот, например, игра, графика которой создана средствами SVG.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ru"/>
              <a:t>Комбинация SVG и canvas</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113" name="Google Shape;113;p2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С технической точки зрения технологии canvas и SVG нельзя назвать взаимоисключающими. Например, SVG-изображения можно выводить в элементы &lt;canvas&gt;. При этом, как можно видеть в данном примере, SVG-изображения, выводимые в элемент &lt;canvas&gt;, вполне могут оставаться весьма чёткими и качественными.</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Выводы</a:t>
            </a:r>
            <a:endParaRPr/>
          </a:p>
        </p:txBody>
      </p:sp>
      <p:sp>
        <p:nvSpPr>
          <p:cNvPr id="119" name="Google Shape;119;p21"/>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300"/>
              <a:t>Нужно нарисовать небольшую иконку? Это, безусловно, территория SVG. Дело в том, что описание SVG-изображения хранится в DOM, в результате SVG отлично подходит для того, чтобы нарисовать что-то вроде значка на кнопке. Не стоит и говорить о том, что на SVG-изображения можно влиять средствами CSS, и, с помощью JavaScript, подключать к их элементам обработчики событий.</a:t>
            </a:r>
            <a:endParaRPr sz="1300"/>
          </a:p>
        </p:txBody>
      </p:sp>
      <p:sp>
        <p:nvSpPr>
          <p:cNvPr id="120" name="Google Shape;120;p21"/>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300"/>
              <a:t>Нужно создать интерактивную браузерную игру? Тут, определённо, нужна технология canvas. Браузерная игра, наверняка, будет содержать множество движущихся элементов и сложных анимаций. Элементы игрового мира будут взаимодействовать друг с другом, что означает определённые требования к производительности. Для решения таких задач отлично подходит canvas.</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