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4d08f96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4d08f96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8abfa69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8abfa69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8abfa6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8abfa6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8abfa69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8abfa69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8abfa69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8abfa69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4d08f96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4d08f96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4d08f96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4d08f96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4d08f96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4d08f96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4d08f96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4d08f96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daktor.ru/g/bo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ru/post/142351/" TargetMode="External"/><Relationship Id="rId5" Type="http://schemas.openxmlformats.org/officeDocument/2006/relationships/hyperlink" Target="https://medium.com/the-renaissance-developer/concepts-of-functional-programming-in-javascript-6bc84220d2aa" TargetMode="External"/><Relationship Id="rId4" Type="http://schemas.openxmlformats.org/officeDocument/2006/relationships/hyperlink" Target="https://opensource.com/article/17/6/functional-javascri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4"/>
            <a:ext cx="8520600" cy="29680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Функциональное программирование в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sz="1400" u="sng" dirty="0">
                <a:solidFill>
                  <a:schemeClr val="hlink"/>
                </a:solidFill>
                <a:hlinkClick r:id="rId3"/>
              </a:rPr>
              <a:t>https://kodaktor.ru/g/book</a:t>
            </a:r>
            <a:endParaRPr sz="1400" dirty="0"/>
          </a:p>
          <a:p>
            <a:pPr marL="285750" indent="-285750">
              <a:spcBef>
                <a:spcPts val="1600"/>
              </a:spcBef>
            </a:pPr>
            <a:r>
              <a:rPr lang="ru" sz="1400" u="sng" dirty="0">
                <a:solidFill>
                  <a:schemeClr val="hlink"/>
                </a:solidFill>
                <a:hlinkClick r:id="rId4"/>
              </a:rPr>
              <a:t>https://opensource.com/article/17/6/functional-javascript</a:t>
            </a:r>
            <a:endParaRPr sz="1400" dirty="0"/>
          </a:p>
          <a:p>
            <a:pPr marL="285750" indent="-285750">
              <a:spcBef>
                <a:spcPts val="1600"/>
              </a:spcBef>
            </a:pPr>
            <a:r>
              <a:rPr lang="ru" sz="1400" u="sng" dirty="0">
                <a:solidFill>
                  <a:schemeClr val="hlink"/>
                </a:solidFill>
                <a:hlinkClick r:id="rId5"/>
              </a:rPr>
              <a:t>https://medium.com/the-renaissance-developer/concepts-of-functional-programming-in-javascript-6bc84220d2aa</a:t>
            </a:r>
            <a:endParaRPr sz="14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ru" sz="1400" u="sng" dirty="0">
                <a:solidFill>
                  <a:schemeClr val="hlink"/>
                </a:solidFill>
                <a:hlinkClick r:id="rId6"/>
              </a:rPr>
              <a:t>https://habr.com/ru/post/142351/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функционального программирования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AutoNum type="arabicPeriod"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Чистые функции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AutoNum type="arabicPeriod"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Иммутабельность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AutoNum type="arabicPeriod"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Функции - объекты первого класса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Разберем каждый пункт подробнее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Поскольку функции являются сущностями первого класса и могут быть переданы в качестве аргументов другим функциям, в  JavaScript поддерживается функциональное программирование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ru"/>
              <a:t>Чистые функции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444444"/>
                </a:solidFill>
                <a:highlight>
                  <a:srgbClr val="FFFFFF"/>
                </a:highlight>
              </a:rPr>
              <a:t>Чистая функция должна удовлетворять обоим из следующих свойств:</a:t>
            </a:r>
            <a:endParaRPr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ru" b="1" dirty="0">
                <a:solidFill>
                  <a:srgbClr val="444444"/>
                </a:solidFill>
              </a:rPr>
              <a:t>Ссылочная прозрачность</a:t>
            </a:r>
            <a:r>
              <a:rPr lang="ru" dirty="0">
                <a:solidFill>
                  <a:srgbClr val="444444"/>
                </a:solidFill>
                <a:highlight>
                  <a:srgbClr val="FFFFFF"/>
                </a:highlight>
              </a:rPr>
              <a:t>: функция всегда возвращает одинаковое значение для одинаковых аргументов</a:t>
            </a:r>
            <a:endParaRPr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ru" b="1" dirty="0">
                <a:solidFill>
                  <a:srgbClr val="444444"/>
                </a:solidFill>
              </a:rPr>
              <a:t>Без побочных эффектов</a:t>
            </a:r>
            <a:r>
              <a:rPr lang="ru" dirty="0">
                <a:solidFill>
                  <a:srgbClr val="444444"/>
                </a:solidFill>
              </a:rPr>
              <a:t>:</a:t>
            </a:r>
            <a:r>
              <a:rPr lang="ru" dirty="0">
                <a:solidFill>
                  <a:srgbClr val="444444"/>
                </a:solidFill>
                <a:highlight>
                  <a:srgbClr val="FFFFFF"/>
                </a:highlight>
              </a:rPr>
              <a:t> функция не может вызывать побочных эффектов. Побочные эффекты могут включать в себя ввод-вывод (например, запись в консоль или файл журнала), изменение изменяемого объекта, переназначение переменной и т. д.</a:t>
            </a:r>
            <a:endParaRPr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Таким образом Math.ransom и Date.now не удовлетворяют условиям ссылочной прозрачности, а вывод в консоль вызывает побочный эффект</a:t>
            </a:r>
            <a:endParaRPr dirty="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Иммутабельность (неизменность)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Неизменность относится не только к переменным, а ко всем структурам данных, включая массивы, map и set. 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Переменные необходимо объявлять с помощью </a:t>
            </a:r>
            <a:r>
              <a:rPr lang="ru" b="1">
                <a:solidFill>
                  <a:srgbClr val="444444"/>
                </a:solidFill>
                <a:highlight>
                  <a:srgbClr val="FFFFFF"/>
                </a:highlight>
              </a:rPr>
              <a:t>const</a:t>
            </a: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 и использовать метод </a:t>
            </a:r>
            <a:r>
              <a:rPr lang="ru" b="1">
                <a:solidFill>
                  <a:srgbClr val="444444"/>
                </a:solidFill>
                <a:highlight>
                  <a:srgbClr val="FFFFFF"/>
                </a:highlight>
              </a:rPr>
              <a:t>Object.freeze</a:t>
            </a: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63" y="3079532"/>
            <a:ext cx="5656475" cy="14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Циклы в функциональном программировании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парадигме функционального программирования не предполагается использование циклов.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Вместо них используются рекурсии или функции высшего порядка, например, map, reduce и т. д.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λ-функции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Важная часть функционального программирования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JavaScript они представлены стрелочными функциями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00" y="2663175"/>
            <a:ext cx="4593600" cy="3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Каррирование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Раскладывание функции от нескольких аргументов на функции, возвращающие функции от меньшего числа аргументов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highlight>
                  <a:srgbClr val="FFFFFF"/>
                </a:highlight>
              </a:rPr>
              <a:t>В Функциональном программировании каррирование как раз и представляет из себя простой и удобный способ создания оберток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Улучшает читаемость кода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Облегчает тестирование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Simple Light</vt:lpstr>
      <vt:lpstr>Функциональное программирование в JavaScript</vt:lpstr>
      <vt:lpstr>Принципы функционального программирования</vt:lpstr>
      <vt:lpstr>PowerPoint Presentation</vt:lpstr>
      <vt:lpstr>Чистые функции</vt:lpstr>
      <vt:lpstr>Иммутабельность (неизменность)</vt:lpstr>
      <vt:lpstr>Циклы в функциональном программировании</vt:lpstr>
      <vt:lpstr>λ-функции</vt:lpstr>
      <vt:lpstr>Каррирование</vt:lpstr>
      <vt:lpstr>Преимущества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 в JavaScript</dc:title>
  <cp:lastModifiedBy>Pavel Moiseenko</cp:lastModifiedBy>
  <cp:revision>1</cp:revision>
  <dcterms:modified xsi:type="dcterms:W3CDTF">2020-06-29T22:18:44Z</dcterms:modified>
</cp:coreProperties>
</file>