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3"/>
  </p:notesMasterIdLst>
  <p:sldIdLst>
    <p:sldId id="256" r:id="rId2"/>
    <p:sldId id="257" r:id="rId3"/>
    <p:sldId id="259" r:id="rId4"/>
    <p:sldId id="261" r:id="rId5"/>
    <p:sldId id="263" r:id="rId6"/>
    <p:sldId id="264" r:id="rId7"/>
    <p:sldId id="265" r:id="rId8"/>
    <p:sldId id="272" r:id="rId9"/>
    <p:sldId id="266" r:id="rId10"/>
    <p:sldId id="274" r:id="rId11"/>
    <p:sldId id="269" r:id="rId12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4"/>
      <p:bold r:id="rId15"/>
      <p:italic r:id="rId16"/>
      <p:boldItalic r:id="rId17"/>
    </p:embeddedFont>
    <p:embeddedFont>
      <p:font typeface="Georgia" panose="02040502050405020303" pitchFamily="18" charset="0"/>
      <p:regular r:id="rId18"/>
      <p:bold r:id="rId19"/>
      <p:italic r:id="rId20"/>
      <p:boldItalic r:id="rId21"/>
    </p:embeddedFont>
    <p:embeddedFont>
      <p:font typeface="Wingdings 3" panose="05040102010807070707" pitchFamily="18" charset="2"/>
      <p:regular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43dccba2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43dccba2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643dccba2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643dccba2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643dccba2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643dccba2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643dccba2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643dccba2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643dccba2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643dccba2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643dccba2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643dccba2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643dccba2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643dccba2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643dccba2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643dccba2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43dccba2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43dccba2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43dccba2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43dccba2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6/30/2020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99402418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6/30/2020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2662005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6/30/2020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2515275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6/30/2020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0082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6/30/2020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78931380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6/30/2020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08251624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6/30/2020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41681575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6/30/2020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17860710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6/30/2020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39890926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680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6/30/2020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7809382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6/30/2020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20472259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6/30/2020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53965836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6/30/2020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76479983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6/30/2020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18445994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6/30/2020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25477343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6/30/2020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20685530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6/30/2020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28365081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F6BCBE8-30B0-4476-8762-9236B142003A}" type="datetimeFigureOut">
              <a:rPr lang="en-US" smtClean="0"/>
              <a:pPr/>
              <a:t>6/30/2020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245192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433552" y="1427031"/>
            <a:ext cx="8276896" cy="22894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 dirty="0"/>
              <a:t>Инструменты веб-разработчика в составе браузера</a:t>
            </a:r>
            <a:endParaRPr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5711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 dirty="0"/>
              <a:t>Другие вкладки в </a:t>
            </a:r>
            <a:r>
              <a:rPr lang="en-US" sz="2600" dirty="0"/>
              <a:t>CSS</a:t>
            </a:r>
            <a:r>
              <a:rPr lang="ru-RU" sz="2600" dirty="0"/>
              <a:t>-редакторе</a:t>
            </a:r>
            <a:endParaRPr sz="2600" dirty="0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868748" y="1394212"/>
            <a:ext cx="7224217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ru-RU" sz="1600" i="1" dirty="0"/>
              <a:t>Вычислено</a:t>
            </a:r>
            <a:r>
              <a:rPr lang="ru-RU" sz="1600" dirty="0"/>
              <a:t>: Здесь указаны все вычисления свойств выделенного элемента (окончательные, нормализованные значения применённые браузером).</a:t>
            </a:r>
          </a:p>
          <a:p>
            <a:pPr>
              <a:buNone/>
            </a:pPr>
            <a:endParaRPr lang="ru-RU" sz="1600" dirty="0"/>
          </a:p>
          <a:p>
            <a:pPr>
              <a:buFont typeface="Arial" pitchFamily="34" charset="0"/>
              <a:buChar char="•"/>
            </a:pPr>
            <a:r>
              <a:rPr lang="ru-RU" sz="1600" i="1" dirty="0"/>
              <a:t>Блоковая модель</a:t>
            </a:r>
            <a:r>
              <a:rPr lang="ru-RU" sz="1600" dirty="0"/>
              <a:t>: Отображает блочную модель выделенного элемента, здесь Вы можете увидеть внешние и внутренние отступы, а также границы применённые к элементу, здесь также указан их размер.</a:t>
            </a:r>
          </a:p>
          <a:p>
            <a:pPr>
              <a:buFont typeface="Arial" pitchFamily="34" charset="0"/>
              <a:buChar char="•"/>
            </a:pPr>
            <a:endParaRPr lang="ru-RU" sz="1600" i="1" dirty="0"/>
          </a:p>
          <a:p>
            <a:pPr>
              <a:buFont typeface="Arial" pitchFamily="34" charset="0"/>
              <a:buChar char="•"/>
            </a:pPr>
            <a:r>
              <a:rPr lang="ru-RU" sz="1600" i="1" dirty="0"/>
              <a:t>Анимации</a:t>
            </a:r>
            <a:r>
              <a:rPr lang="ru-RU" sz="1600" dirty="0"/>
              <a:t>: В </a:t>
            </a:r>
            <a:r>
              <a:rPr lang="ru-RU" sz="1600" dirty="0" err="1"/>
              <a:t>Firefox</a:t>
            </a:r>
            <a:r>
              <a:rPr lang="ru-RU" sz="1600" dirty="0"/>
              <a:t>, на вкладке </a:t>
            </a:r>
            <a:r>
              <a:rPr lang="ru-RU" sz="1600" i="1" dirty="0"/>
              <a:t>Анимации</a:t>
            </a:r>
            <a:r>
              <a:rPr lang="ru-RU" sz="1600" dirty="0"/>
              <a:t> Вы можете увидеть анимации применённые к выделенному элементу.</a:t>
            </a:r>
            <a:endParaRPr sz="21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dirty="0"/>
              <a:t>Консоль </a:t>
            </a:r>
            <a:endParaRPr sz="2600" dirty="0"/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1"/>
          </p:nvPr>
        </p:nvSpPr>
        <p:spPr>
          <a:xfrm>
            <a:off x="809297" y="1166647"/>
            <a:ext cx="7683062" cy="14051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r>
              <a:rPr lang="ru-RU" sz="1600" dirty="0"/>
              <a:t>Консоль </a:t>
            </a:r>
            <a:r>
              <a:rPr lang="ru-RU" sz="1600" dirty="0" err="1"/>
              <a:t>JavaScript</a:t>
            </a:r>
            <a:r>
              <a:rPr lang="ru-RU" sz="1600" dirty="0"/>
              <a:t> невероятно позволяет осуществлять отладку </a:t>
            </a:r>
            <a:r>
              <a:rPr lang="ru-RU" sz="1600" dirty="0" err="1"/>
              <a:t>JavaScript</a:t>
            </a:r>
            <a:r>
              <a:rPr lang="ru-RU" sz="1600" dirty="0"/>
              <a:t> кода. Она позволяет загружать </a:t>
            </a:r>
            <a:r>
              <a:rPr lang="ru-RU" sz="1600" dirty="0" err="1"/>
              <a:t>JavaScript</a:t>
            </a:r>
            <a:r>
              <a:rPr lang="ru-RU" sz="1600" dirty="0"/>
              <a:t> вопреки порядку загрузки </a:t>
            </a:r>
            <a:r>
              <a:rPr lang="ru-RU" sz="1600" dirty="0" err="1"/>
              <a:t>скрипта</a:t>
            </a:r>
            <a:r>
              <a:rPr lang="ru-RU" sz="1600" dirty="0"/>
              <a:t> в браузере, и докладывает об ошибках как только браузер пытается выполнить код. Можно вводить свой код и запускать в режиме реального времени.</a:t>
            </a:r>
            <a:endParaRPr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5800" y="2724523"/>
            <a:ext cx="5532400" cy="2027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204100" y="427700"/>
            <a:ext cx="8204176" cy="9806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 dirty="0"/>
              <a:t>Существует 3 способа отобразить панель разработчика</a:t>
            </a:r>
            <a:endParaRPr sz="2600" dirty="0"/>
          </a:p>
        </p:txBody>
      </p:sp>
      <p:sp>
        <p:nvSpPr>
          <p:cNvPr id="6" name="Текст 4"/>
          <p:cNvSpPr txBox="1">
            <a:spLocks/>
          </p:cNvSpPr>
          <p:nvPr/>
        </p:nvSpPr>
        <p:spPr>
          <a:xfrm>
            <a:off x="6707246" y="2044263"/>
            <a:ext cx="2152976" cy="2950282"/>
          </a:xfrm>
          <a:prstGeom prst="rect">
            <a:avLst/>
          </a:prstGeom>
        </p:spPr>
        <p:txBody>
          <a:bodyPr spcFirstLastPara="1" vert="horz" wrap="square" lIns="91425" tIns="91425" rIns="91425" bIns="91425" anchor="t" anchorCtr="0">
            <a:noAutofit/>
          </a:bodyPr>
          <a:lstStyle/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None/>
              <a:tabLst/>
              <a:defRPr/>
            </a:pPr>
            <a:r>
              <a:rPr lang="ru-RU" sz="16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Панель Меню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Текст 4"/>
          <p:cNvSpPr txBox="1">
            <a:spLocks/>
          </p:cNvSpPr>
          <p:nvPr/>
        </p:nvSpPr>
        <p:spPr>
          <a:xfrm>
            <a:off x="3100710" y="1907628"/>
            <a:ext cx="3720504" cy="2950282"/>
          </a:xfrm>
          <a:prstGeom prst="rect">
            <a:avLst/>
          </a:prstGeom>
        </p:spPr>
        <p:txBody>
          <a:bodyPr spcFirstLastPara="1" vert="horz" wrap="square" lIns="91425" tIns="91425" rIns="91425" bIns="91425" anchor="t" anchorCtr="0">
            <a:noAutofit/>
          </a:bodyPr>
          <a:lstStyle/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None/>
              <a:tabLst/>
              <a:defRPr/>
            </a:pPr>
            <a:r>
              <a:rPr kumimoji="0" lang="ru-RU" sz="1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Контекстное</a:t>
            </a:r>
            <a:r>
              <a:rPr kumimoji="0" lang="ru-RU" sz="1600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меню</a:t>
            </a:r>
          </a:p>
          <a:p>
            <a:pPr marL="457200" lvl="0" indent="-342900">
              <a:buClr>
                <a:schemeClr val="accent3"/>
              </a:buClr>
              <a:buSzPts val="1800"/>
            </a:pPr>
            <a:r>
              <a:rPr lang="ru-RU" sz="1600" dirty="0">
                <a:latin typeface="+mn-lt"/>
              </a:rPr>
              <a:t>	Нажмите правой кнопкой мыши на любом участке </a:t>
            </a:r>
            <a:r>
              <a:rPr lang="ru-RU" sz="1600" dirty="0" err="1">
                <a:latin typeface="+mn-lt"/>
              </a:rPr>
              <a:t>веб-страницы</a:t>
            </a:r>
            <a:r>
              <a:rPr lang="ru-RU" sz="1600" dirty="0">
                <a:latin typeface="+mn-lt"/>
              </a:rPr>
              <a:t> (Ctrl-клик для </a:t>
            </a:r>
            <a:r>
              <a:rPr lang="ru-RU" sz="1600" dirty="0" err="1">
                <a:latin typeface="+mn-lt"/>
              </a:rPr>
              <a:t>Mac</a:t>
            </a:r>
            <a:r>
              <a:rPr lang="ru-RU" sz="1600" dirty="0">
                <a:latin typeface="+mn-lt"/>
              </a:rPr>
              <a:t>), появится контекстное меню, в котором Вам нужно выбрать пункт </a:t>
            </a:r>
            <a:r>
              <a:rPr lang="ru-RU" sz="1600" i="1" dirty="0">
                <a:latin typeface="+mn-lt"/>
              </a:rPr>
              <a:t>Исследовать Элемент</a:t>
            </a:r>
            <a:r>
              <a:rPr lang="ru-RU" sz="1600" dirty="0">
                <a:latin typeface="+mn-lt"/>
              </a:rPr>
              <a:t>. (</a:t>
            </a:r>
            <a:r>
              <a:rPr lang="ru-RU" sz="1600" i="1" dirty="0">
                <a:latin typeface="+mn-lt"/>
              </a:rPr>
              <a:t>дополнение: </a:t>
            </a:r>
            <a:r>
              <a:rPr lang="ru-RU" sz="1600" dirty="0">
                <a:latin typeface="+mn-lt"/>
              </a:rPr>
              <a:t>этот способ отобразит Вам код того элемента, на котором вы щёлкнули правой кнопкой.)</a:t>
            </a:r>
            <a:endParaRPr kumimoji="0" lang="ru-RU" sz="1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None/>
              <a:tabLst/>
              <a:defRPr/>
            </a:pP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9" name="Прямая со стрелкой 8"/>
          <p:cNvCxnSpPr>
            <a:cxnSpLocks/>
            <a:stCxn id="65" idx="2"/>
          </p:cNvCxnSpPr>
          <p:nvPr/>
        </p:nvCxnSpPr>
        <p:spPr>
          <a:xfrm flipH="1">
            <a:off x="1938539" y="1408386"/>
            <a:ext cx="2367649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5" idx="2"/>
            <a:endCxn id="6" idx="0"/>
          </p:cNvCxnSpPr>
          <p:nvPr/>
        </p:nvCxnSpPr>
        <p:spPr>
          <a:xfrm>
            <a:off x="4306188" y="1408386"/>
            <a:ext cx="3477546" cy="6358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cxnSpLocks/>
            <a:stCxn id="65" idx="2"/>
            <a:endCxn id="7" idx="0"/>
          </p:cNvCxnSpPr>
          <p:nvPr/>
        </p:nvCxnSpPr>
        <p:spPr>
          <a:xfrm>
            <a:off x="4306188" y="1408386"/>
            <a:ext cx="654774" cy="4992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0F069CF-2326-4905-A282-29E8BE0A46B5}"/>
              </a:ext>
            </a:extLst>
          </p:cNvPr>
          <p:cNvSpPr txBox="1"/>
          <p:nvPr/>
        </p:nvSpPr>
        <p:spPr>
          <a:xfrm>
            <a:off x="377871" y="2089684"/>
            <a:ext cx="3121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dirty="0"/>
              <a:t>Клавиатура </a:t>
            </a:r>
            <a:r>
              <a:rPr lang="en-US" i="1" dirty="0"/>
              <a:t>Ctrl + Shift +</a:t>
            </a:r>
            <a:r>
              <a:rPr lang="ru-RU" i="1" dirty="0"/>
              <a:t> </a:t>
            </a:r>
            <a:r>
              <a:rPr lang="en-US" i="1" dirty="0"/>
              <a:t>I</a:t>
            </a:r>
            <a:r>
              <a:rPr lang="en-US" dirty="0"/>
              <a:t>,</a:t>
            </a:r>
            <a:r>
              <a:rPr lang="ru-RU" dirty="0"/>
              <a:t> кроме </a:t>
            </a:r>
            <a:r>
              <a:rPr lang="en-US" dirty="0"/>
              <a:t>Internet</a:t>
            </a:r>
            <a:r>
              <a:rPr lang="ru-RU" dirty="0"/>
              <a:t> </a:t>
            </a:r>
            <a:r>
              <a:rPr lang="en-US" dirty="0"/>
              <a:t>Explorer </a:t>
            </a:r>
            <a:r>
              <a:rPr lang="en-US" i="1" dirty="0"/>
              <a:t>(</a:t>
            </a:r>
            <a:r>
              <a:rPr lang="ru-RU" i="1" dirty="0"/>
              <a:t>клавиша - </a:t>
            </a:r>
            <a:r>
              <a:rPr lang="en-US" i="1" dirty="0"/>
              <a:t>F12)</a:t>
            </a:r>
            <a:endParaRPr lang="ru-RU" i="1" dirty="0"/>
          </a:p>
          <a:p>
            <a:pPr>
              <a:buNone/>
            </a:pPr>
            <a:r>
              <a:rPr lang="ru-RU" dirty="0"/>
              <a:t>и </a:t>
            </a:r>
            <a:r>
              <a:rPr lang="en-US" dirty="0"/>
              <a:t>macOS </a:t>
            </a:r>
            <a:r>
              <a:rPr lang="en-US" i="1" dirty="0"/>
              <a:t>(</a:t>
            </a:r>
            <a:r>
              <a:rPr lang="ru-RU" i="1" dirty="0"/>
              <a:t>сочетание клавиш - ⌘ + ⌥ + </a:t>
            </a:r>
            <a:r>
              <a:rPr lang="en-US" i="1" dirty="0"/>
              <a:t>I)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01190" y="5350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 dirty="0"/>
              <a:t>Панель </a:t>
            </a:r>
            <a:r>
              <a:rPr lang="ru-RU" sz="2600" dirty="0"/>
              <a:t>м</a:t>
            </a:r>
            <a:r>
              <a:rPr lang="ru" sz="2600" dirty="0"/>
              <a:t>еню</a:t>
            </a:r>
            <a:endParaRPr sz="2600" dirty="0"/>
          </a:p>
        </p:txBody>
      </p:sp>
      <p:sp>
        <p:nvSpPr>
          <p:cNvPr id="79" name="Google Shape;79;p16"/>
          <p:cNvSpPr txBox="1"/>
          <p:nvPr/>
        </p:nvSpPr>
        <p:spPr>
          <a:xfrm>
            <a:off x="674343" y="1133886"/>
            <a:ext cx="7923119" cy="3763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 pitchFamily="34" charset="0"/>
              <a:buChar char="•"/>
            </a:pPr>
            <a:r>
              <a:rPr lang="ru" sz="1600" dirty="0">
                <a:solidFill>
                  <a:schemeClr val="tx1"/>
                </a:solidFill>
                <a:latin typeface="+mn-lt"/>
                <a:ea typeface="Proxima Nova"/>
                <a:cs typeface="Proxima Nova"/>
                <a:sym typeface="Proxima Nova"/>
              </a:rPr>
              <a:t>Firefox. Открыть меню  ➤ Developer ➤ Инструменты разработки, или Инструменты ➤ Веб-разработка ➤ Инструменты разработки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</a:pPr>
            <a:endParaRPr sz="1600" dirty="0">
              <a:solidFill>
                <a:schemeClr val="tx1"/>
              </a:solidFill>
              <a:latin typeface="+mn-lt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 pitchFamily="34" charset="0"/>
              <a:buChar char="•"/>
            </a:pPr>
            <a:r>
              <a:rPr lang="ru" sz="1600" dirty="0">
                <a:solidFill>
                  <a:schemeClr val="tx1"/>
                </a:solidFill>
                <a:latin typeface="+mn-lt"/>
                <a:ea typeface="Proxima Nova"/>
                <a:cs typeface="Proxima Nova"/>
                <a:sym typeface="Proxima Nova"/>
              </a:rPr>
              <a:t>Chrome. Дополнительные инструменты ➤ Инструменты разработчика</a:t>
            </a:r>
            <a:endParaRPr sz="1600" dirty="0">
              <a:solidFill>
                <a:schemeClr val="tx1"/>
              </a:solidFill>
              <a:latin typeface="+mn-lt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 pitchFamily="34" charset="0"/>
              <a:buChar char="•"/>
            </a:pPr>
            <a:endParaRPr lang="ru" sz="1600" dirty="0">
              <a:solidFill>
                <a:schemeClr val="tx1"/>
              </a:solidFill>
              <a:latin typeface="+mn-lt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 pitchFamily="34" charset="0"/>
              <a:buChar char="•"/>
            </a:pPr>
            <a:r>
              <a:rPr lang="ru" sz="1600" dirty="0">
                <a:solidFill>
                  <a:schemeClr val="tx1"/>
                </a:solidFill>
                <a:latin typeface="+mn-lt"/>
                <a:ea typeface="Proxima Nova"/>
                <a:cs typeface="Proxima Nova"/>
                <a:sym typeface="Proxima Nova"/>
              </a:rPr>
              <a:t>Safari. Разработка ➤ Показать Web Inspector . Если Вы не видите меню "Разработка", зайдите в  Safari ➤ Настройки ➤ Дополнительно,  и проверьте стоит ли галочка напротив "Показать меню разработки". </a:t>
            </a:r>
            <a:endParaRPr sz="1600" dirty="0">
              <a:solidFill>
                <a:schemeClr val="tx1"/>
              </a:solidFill>
              <a:latin typeface="+mn-lt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 pitchFamily="34" charset="0"/>
              <a:buChar char="•"/>
            </a:pPr>
            <a:endParaRPr lang="ru" sz="1600" dirty="0">
              <a:solidFill>
                <a:schemeClr val="tx1"/>
              </a:solidFill>
              <a:latin typeface="+mn-lt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 pitchFamily="34" charset="0"/>
              <a:buChar char="•"/>
            </a:pPr>
            <a:r>
              <a:rPr lang="ru" sz="1600" dirty="0">
                <a:solidFill>
                  <a:schemeClr val="tx1"/>
                </a:solidFill>
                <a:latin typeface="+mn-lt"/>
                <a:ea typeface="Proxima Nova"/>
                <a:cs typeface="Proxima Nova"/>
                <a:sym typeface="Proxima Nova"/>
              </a:rPr>
              <a:t>Opera. Меню ➤ Разработка ➤ Инструменты разработчика. Если Вы не видите меню "Разработка",  включите его отображение, перейдя в Меню ➤ Другие инструменты ➤ Показать меню разработчика.</a:t>
            </a:r>
            <a:endParaRPr sz="1600" dirty="0">
              <a:solidFill>
                <a:schemeClr val="tx1"/>
              </a:solidFill>
              <a:latin typeface="+mn-lt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280169" y="60268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 dirty="0"/>
              <a:t>Inspector: DOM обозреватель и CSS редактор</a:t>
            </a:r>
            <a:endParaRPr sz="2600" dirty="0"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879259" y="1394213"/>
            <a:ext cx="716115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ru-RU" sz="1600" dirty="0"/>
              <a:t>Этот инструмент позволяет Вам видеть, как HTML-код выглядит на странице в настоящем времени, также как CSS, который применён к каждому элементу на странице. </a:t>
            </a:r>
          </a:p>
          <a:p>
            <a:pPr>
              <a:buFont typeface="Arial" pitchFamily="34" charset="0"/>
              <a:buChar char="•"/>
            </a:pPr>
            <a:endParaRPr lang="ru-RU" sz="1600" dirty="0"/>
          </a:p>
          <a:p>
            <a:pPr marL="114300" indent="0">
              <a:buNone/>
            </a:pPr>
            <a:r>
              <a:rPr lang="ru-RU" sz="1600" dirty="0"/>
              <a:t>Это также позволяет Вам в реальном времени редактировать как HTML, так и CSS. Внесённые изменения можно увидеть непосредственно в окне браузера.</a:t>
            </a:r>
            <a:endParaRPr lang="ru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22211" y="59217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 dirty="0"/>
              <a:t>DOM</a:t>
            </a:r>
            <a:r>
              <a:rPr lang="ru" dirty="0"/>
              <a:t> </a:t>
            </a:r>
            <a:r>
              <a:rPr lang="ru" sz="2600" dirty="0"/>
              <a:t>inspector</a:t>
            </a:r>
            <a:endParaRPr sz="2600" dirty="0"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1187667" y="1471448"/>
            <a:ext cx="6663559" cy="31604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ru-RU" sz="1600" dirty="0"/>
              <a:t>Для начала, попробуйте нажать правой кнопкой мыши (</a:t>
            </a:r>
            <a:r>
              <a:rPr lang="ru-RU" sz="1600" dirty="0" err="1"/>
              <a:t>Ctrl+клик</a:t>
            </a:r>
            <a:r>
              <a:rPr lang="ru-RU" sz="1600" dirty="0"/>
              <a:t>) по элементу HTML в DOM </a:t>
            </a:r>
            <a:r>
              <a:rPr lang="ru-RU" sz="1600" dirty="0" err="1"/>
              <a:t>inspector</a:t>
            </a:r>
            <a:r>
              <a:rPr lang="ru-RU" sz="1600" dirty="0"/>
              <a:t> и посмотрите на контекстное меню. Пункты меню могут различаться в разных браузерах, но важными из них являются одни и те же:</a:t>
            </a:r>
          </a:p>
          <a:p>
            <a:pPr>
              <a:buNone/>
            </a:pPr>
            <a:br>
              <a:rPr lang="ru-RU" sz="2400" dirty="0"/>
            </a:b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55806" y="2890016"/>
            <a:ext cx="16954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01190" y="6762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" sz="2600" dirty="0"/>
              <a:t>DOM inspector</a:t>
            </a:r>
            <a:endParaRPr sz="2600" dirty="0"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1068445" y="1457275"/>
            <a:ext cx="7529017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 pitchFamily="34" charset="0"/>
              <a:buChar char="•"/>
            </a:pPr>
            <a:r>
              <a:rPr lang="ru" sz="1600" b="1" dirty="0"/>
              <a:t>Delete element (node).</a:t>
            </a:r>
            <a:r>
              <a:rPr lang="ru" sz="1600" dirty="0"/>
              <a:t> Удаляет текущий элемент.</a:t>
            </a:r>
            <a:endParaRPr sz="1600" dirty="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 pitchFamily="34" charset="0"/>
              <a:buChar char="•"/>
            </a:pPr>
            <a:r>
              <a:rPr lang="ru" sz="1600" b="1" dirty="0"/>
              <a:t>Edit as HTML.</a:t>
            </a:r>
            <a:r>
              <a:rPr lang="ru" sz="1600" dirty="0"/>
              <a:t> Позволяет редактировать HTML и видеть результат "вживую". Очень полезно для отладки и тестирования.</a:t>
            </a:r>
            <a:endParaRPr sz="1600" dirty="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 pitchFamily="34" charset="0"/>
              <a:buChar char="•"/>
            </a:pPr>
            <a:r>
              <a:rPr lang="ru" sz="1600" b="1" dirty="0"/>
              <a:t>:hover/:active/:focus.</a:t>
            </a:r>
            <a:r>
              <a:rPr lang="ru" sz="1600" dirty="0"/>
              <a:t> Заставляет элементы переключить своё состояние на то, к которому применён ваш стиль.</a:t>
            </a:r>
            <a:endParaRPr sz="1600" dirty="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 pitchFamily="34" charset="0"/>
              <a:buChar char="•"/>
            </a:pPr>
            <a:r>
              <a:rPr lang="ru" sz="1600" b="1" dirty="0"/>
              <a:t>Сopy.</a:t>
            </a:r>
            <a:r>
              <a:rPr lang="ru" sz="1600" dirty="0"/>
              <a:t> Копирует текущий выделенный HTML.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59217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 dirty="0"/>
              <a:t>CSS-редактор</a:t>
            </a:r>
            <a:endParaRPr sz="2600" dirty="0"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701270" y="1341661"/>
            <a:ext cx="7748336" cy="7758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600" dirty="0"/>
              <a:t>По-умолчанию, CSS-редактор отображает CSS-свойства, применённые к текущему выбранному элементу:</a:t>
            </a:r>
            <a:endParaRPr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18440" y="2350376"/>
            <a:ext cx="308610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22210" y="62370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 dirty="0"/>
              <a:t>Некоторые функции</a:t>
            </a:r>
            <a:endParaRPr sz="2600" dirty="0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700583" y="1236557"/>
            <a:ext cx="773922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ru-RU" sz="1600" dirty="0"/>
              <a:t>Свойства, применённые к текущему элементу, отображаются в порядке убывания приоритета.</a:t>
            </a:r>
          </a:p>
          <a:p>
            <a:pPr>
              <a:buFont typeface="Arial" pitchFamily="34" charset="0"/>
              <a:buChar char="•"/>
            </a:pPr>
            <a:endParaRPr lang="ru-RU" sz="1600" dirty="0"/>
          </a:p>
          <a:p>
            <a:pPr>
              <a:buFont typeface="Arial" pitchFamily="34" charset="0"/>
              <a:buChar char="•"/>
            </a:pPr>
            <a:r>
              <a:rPr lang="ru-RU" sz="1600" dirty="0"/>
              <a:t>Можно убирать галочки напротив свойств для того чтобы видеть, что получится, если их удалить.</a:t>
            </a:r>
          </a:p>
          <a:p>
            <a:pPr>
              <a:buFont typeface="Arial" pitchFamily="34" charset="0"/>
              <a:buChar char="•"/>
            </a:pPr>
            <a:endParaRPr lang="ru-RU" sz="1600" dirty="0"/>
          </a:p>
          <a:p>
            <a:pPr>
              <a:buFont typeface="Arial" pitchFamily="34" charset="0"/>
              <a:buChar char="•"/>
            </a:pPr>
            <a:r>
              <a:rPr lang="ru-RU" sz="1600" dirty="0"/>
              <a:t>Нажмите на маленькую стрелочку рядом со свойством, чтобы увидеть все его эквиваленты.</a:t>
            </a:r>
          </a:p>
          <a:p>
            <a:pPr>
              <a:buFont typeface="Arial" pitchFamily="34" charset="0"/>
              <a:buChar char="•"/>
            </a:pPr>
            <a:endParaRPr lang="ru-RU" sz="1600" dirty="0"/>
          </a:p>
          <a:p>
            <a:pPr>
              <a:buFont typeface="Arial" pitchFamily="34" charset="0"/>
              <a:buChar char="•"/>
            </a:pPr>
            <a:r>
              <a:rPr lang="ru-RU" sz="1600" dirty="0"/>
              <a:t>Нажмите на имя свойства или его значение, чтобы открыть текстовое окошко, в котором можно задать новые значения и увидеть, как изменится элемент с новыми значениями.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sz="21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5711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 dirty="0"/>
              <a:t>Некоторые функции</a:t>
            </a:r>
            <a:endParaRPr sz="2600" dirty="0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868748" y="1394212"/>
            <a:ext cx="7224217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ru-RU" sz="1600" dirty="0"/>
              <a:t>Рядом с каждым свойством указаны имя файла и номер строки. где располагается это свойство. Щелчок по этому пути перенесёт в окно, где можно редактировать этот CSS и сохранить.</a:t>
            </a:r>
          </a:p>
          <a:p>
            <a:pPr>
              <a:buFont typeface="Arial" pitchFamily="34" charset="0"/>
              <a:buChar char="•"/>
            </a:pPr>
            <a:endParaRPr lang="ru-RU" sz="1600" dirty="0"/>
          </a:p>
          <a:p>
            <a:pPr marL="114300" indent="0">
              <a:buNone/>
            </a:pPr>
            <a:r>
              <a:rPr lang="ru-RU" sz="1600" dirty="0"/>
              <a:t>Можно нажать на закрывающуюся фигурную скобку любого свойства, чтобы вывести текстовое поле на новую строку, где можно написать совершенно новую декларацию для страницы.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322</TotalTime>
  <Words>606</Words>
  <Application>Microsoft Office PowerPoint</Application>
  <PresentationFormat>On-screen Show (16:9)</PresentationFormat>
  <Paragraphs>49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Georgia</vt:lpstr>
      <vt:lpstr>Wingdings 3</vt:lpstr>
      <vt:lpstr>Ион</vt:lpstr>
      <vt:lpstr>Инструменты веб-разработчика в составе браузера</vt:lpstr>
      <vt:lpstr>Существует 3 способа отобразить панель разработчика</vt:lpstr>
      <vt:lpstr>Панель меню</vt:lpstr>
      <vt:lpstr>Inspector: DOM обозреватель и CSS редактор</vt:lpstr>
      <vt:lpstr>DOM inspector</vt:lpstr>
      <vt:lpstr>DOM inspector</vt:lpstr>
      <vt:lpstr>CSS-редактор</vt:lpstr>
      <vt:lpstr>Некоторые функции</vt:lpstr>
      <vt:lpstr>Некоторые функции</vt:lpstr>
      <vt:lpstr>Другие вкладки в CSS-редакторе</vt:lpstr>
      <vt:lpstr>Консоль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Инструменты веб-разработчика в составе браузера</dc:title>
  <dc:creator>Paulin</dc:creator>
  <cp:lastModifiedBy>Pavel Moiseenko</cp:lastModifiedBy>
  <cp:revision>16</cp:revision>
  <dcterms:modified xsi:type="dcterms:W3CDTF">2020-06-30T20:06:39Z</dcterms:modified>
</cp:coreProperties>
</file>