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5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7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1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6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0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4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27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81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6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5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12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1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3D3B4FF-7566-447D-8596-99A1527ED733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21F8054-A7BE-47AE-8D2E-9C55E10A8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4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67CD9-2C0D-4199-9C67-E7E9D2B1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05841"/>
            <a:ext cx="10572000" cy="3414358"/>
          </a:xfrm>
        </p:spPr>
        <p:txBody>
          <a:bodyPr/>
          <a:lstStyle/>
          <a:p>
            <a:pPr algn="ctr"/>
            <a:r>
              <a:rPr lang="ru-RU" sz="5700" b="0" dirty="0"/>
              <a:t>Курсовая работа</a:t>
            </a:r>
            <a:br>
              <a:rPr lang="ru-RU" sz="5700" dirty="0"/>
            </a:br>
            <a:r>
              <a:rPr lang="ru-RU" sz="5700" dirty="0"/>
              <a:t>«Разработка программного проекта сервиса для управления задачами»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05D1EB-0753-405B-AA30-8356F1E34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54208"/>
            <a:ext cx="10572000" cy="571312"/>
          </a:xfrm>
        </p:spPr>
        <p:txBody>
          <a:bodyPr>
            <a:normAutofit/>
          </a:bodyPr>
          <a:lstStyle/>
          <a:p>
            <a:r>
              <a:rPr lang="ru-RU" sz="2800" dirty="0"/>
              <a:t>Автор: Моисеенко Павел, 3 курс, ИВТ</a:t>
            </a:r>
          </a:p>
        </p:txBody>
      </p:sp>
    </p:spTree>
    <p:extLst>
      <p:ext uri="{BB962C8B-B14F-4D97-AF65-F5344CB8AC3E}">
        <p14:creationId xmlns:p14="http://schemas.microsoft.com/office/powerpoint/2010/main" val="157754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9FE5A-4314-4C23-A177-57AD815D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GitHub Projects</a:t>
            </a:r>
            <a:endParaRPr lang="ru-RU" sz="4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826B62-0C24-41F4-A133-DF7C6F6DF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71"/>
          <a:stretch/>
        </p:blipFill>
        <p:spPr>
          <a:xfrm>
            <a:off x="692835" y="2376232"/>
            <a:ext cx="10806329" cy="4249158"/>
          </a:xfrm>
        </p:spPr>
      </p:pic>
    </p:spTree>
    <p:extLst>
      <p:ext uri="{BB962C8B-B14F-4D97-AF65-F5344CB8AC3E}">
        <p14:creationId xmlns:p14="http://schemas.microsoft.com/office/powerpoint/2010/main" val="19634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B1456D-C659-4C56-84E9-5857E59A2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0"/>
            <a:ext cx="8340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4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01FD3-86F4-47DA-95EB-495D812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39CCE-FBA7-42F1-BBCF-42D85A59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Метод карточной сортировки является быстрым, недорогим и надежным методом, который помогает продумать общую структуру и принципы размещения информации на сайте, а также некоторые вопросы, касающиеся навигации, организации и т. п.</a:t>
            </a:r>
          </a:p>
        </p:txBody>
      </p:sp>
    </p:spTree>
    <p:extLst>
      <p:ext uri="{BB962C8B-B14F-4D97-AF65-F5344CB8AC3E}">
        <p14:creationId xmlns:p14="http://schemas.microsoft.com/office/powerpoint/2010/main" val="229930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28E4E-0066-489B-B809-3B6DC255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E7312-3B72-4F56-8538-C3E4004F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Были проанализированы различные модели управления проектом и различные фреймворки гибкой методологии.</a:t>
            </a:r>
          </a:p>
          <a:p>
            <a:r>
              <a:rPr lang="ru-RU" sz="2800" dirty="0"/>
              <a:t>Выбрана подходящая модель и подходящий фреймворк.</a:t>
            </a:r>
          </a:p>
          <a:p>
            <a:r>
              <a:rPr lang="ru-RU" sz="2800" dirty="0"/>
              <a:t>Сделана практическая часть.</a:t>
            </a:r>
          </a:p>
        </p:txBody>
      </p:sp>
    </p:spTree>
    <p:extLst>
      <p:ext uri="{BB962C8B-B14F-4D97-AF65-F5344CB8AC3E}">
        <p14:creationId xmlns:p14="http://schemas.microsoft.com/office/powerpoint/2010/main" val="191524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A8C454F-2581-42F9-B5A4-C8E9DC4D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860884"/>
            <a:ext cx="10561418" cy="1106905"/>
          </a:xfrm>
        </p:spPr>
        <p:txBody>
          <a:bodyPr/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3292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D6AED-CA21-41EE-8CD3-30292A6A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9DAC74-1954-4AB1-A977-0461BBD1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Приложение для управления задачами с десктопа и смартфона.</a:t>
            </a:r>
          </a:p>
        </p:txBody>
      </p:sp>
    </p:spTree>
    <p:extLst>
      <p:ext uri="{BB962C8B-B14F-4D97-AF65-F5344CB8AC3E}">
        <p14:creationId xmlns:p14="http://schemas.microsoft.com/office/powerpoint/2010/main" val="42205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713A6-20CA-443E-8E53-26BD82E3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56DCC-D8EE-4CBB-BBF1-BF0CA3ED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Анализ, выбор наиболее подходящей модели управления проектом и применение её для реализации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21471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A71E7-9A61-499D-A2C8-323002A2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1A9A3-A2CA-40DF-884B-C1272347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Объектом исследования</a:t>
            </a:r>
            <a:r>
              <a:rPr lang="en-US" sz="2800" dirty="0"/>
              <a:t> </a:t>
            </a:r>
            <a:r>
              <a:rPr lang="ru-RU" sz="2800" dirty="0"/>
              <a:t>является управление проектом по разработке приложения для управления задачами.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Предметом исследования является выбор оптимальной методологии управления проектом.</a:t>
            </a:r>
          </a:p>
        </p:txBody>
      </p:sp>
    </p:spTree>
    <p:extLst>
      <p:ext uri="{BB962C8B-B14F-4D97-AF65-F5344CB8AC3E}">
        <p14:creationId xmlns:p14="http://schemas.microsoft.com/office/powerpoint/2010/main" val="750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6FF94-8B36-4913-9A28-AA8CDC6D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Выбор модели и фреймворка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B4F25-3210-4E98-9736-FE9B6D08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Методология гибкой разработки (</a:t>
            </a:r>
            <a:r>
              <a:rPr lang="en-US" sz="2800" b="1" dirty="0"/>
              <a:t>Agile</a:t>
            </a:r>
            <a:r>
              <a:rPr lang="en-US" sz="2800" dirty="0"/>
              <a:t>) </a:t>
            </a:r>
            <a:r>
              <a:rPr lang="ru-RU" sz="2800" dirty="0"/>
              <a:t>и фреймворк </a:t>
            </a:r>
            <a:r>
              <a:rPr lang="en-US" sz="2800" b="1" dirty="0"/>
              <a:t>Kanban</a:t>
            </a:r>
            <a:r>
              <a:rPr lang="ru-RU" sz="2800" dirty="0"/>
              <a:t> так как:</a:t>
            </a:r>
          </a:p>
          <a:p>
            <a:r>
              <a:rPr lang="ru-RU" sz="2800" dirty="0"/>
              <a:t>изначально создаётся </a:t>
            </a:r>
            <a:r>
              <a:rPr lang="en-US" sz="2800" dirty="0"/>
              <a:t>MVP</a:t>
            </a:r>
          </a:p>
          <a:p>
            <a:r>
              <a:rPr lang="ru-RU" sz="2800" dirty="0"/>
              <a:t>будет часто обновляться</a:t>
            </a:r>
          </a:p>
          <a:p>
            <a:r>
              <a:rPr lang="ru-RU" sz="2800" dirty="0"/>
              <a:t>продолжительный срок</a:t>
            </a:r>
          </a:p>
        </p:txBody>
      </p:sp>
    </p:spTree>
    <p:extLst>
      <p:ext uri="{BB962C8B-B14F-4D97-AF65-F5344CB8AC3E}">
        <p14:creationId xmlns:p14="http://schemas.microsoft.com/office/powerpoint/2010/main" val="42319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52989-EA76-48CC-82B6-3734FC1F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43C405-7D06-49C9-96EF-6894FCC5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Основные требования:</a:t>
            </a:r>
          </a:p>
          <a:p>
            <a:r>
              <a:rPr lang="ru-RU" sz="2800" dirty="0"/>
              <a:t>лэндинг со входом/регистрацией в аккаунт, само приложение, настройки, страница помощи</a:t>
            </a:r>
          </a:p>
          <a:p>
            <a:r>
              <a:rPr lang="ru-RU" sz="2800" dirty="0"/>
              <a:t>поиск среди задач</a:t>
            </a:r>
          </a:p>
          <a:p>
            <a:r>
              <a:rPr lang="ru-RU" sz="2800" dirty="0"/>
              <a:t>поддержка проектов</a:t>
            </a:r>
          </a:p>
          <a:p>
            <a:r>
              <a:rPr lang="ru-RU" sz="2800" dirty="0"/>
              <a:t>совместимость с популярными браузерами</a:t>
            </a:r>
          </a:p>
          <a:p>
            <a:r>
              <a:rPr lang="ru-RU" sz="2800" dirty="0"/>
              <a:t>оптимизирован для десктопа и смартфонов</a:t>
            </a:r>
          </a:p>
        </p:txBody>
      </p:sp>
    </p:spTree>
    <p:extLst>
      <p:ext uri="{BB962C8B-B14F-4D97-AF65-F5344CB8AC3E}">
        <p14:creationId xmlns:p14="http://schemas.microsoft.com/office/powerpoint/2010/main" val="59085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21BCF-AD38-4A5D-96EC-F1107040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Диаграмма </a:t>
            </a:r>
            <a:r>
              <a:rPr lang="ru-RU" sz="4800" dirty="0" err="1"/>
              <a:t>Ганта</a:t>
            </a:r>
            <a:endParaRPr lang="ru-RU" sz="4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1C3465-3A56-4572-A57E-42B57B08D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2413286"/>
            <a:ext cx="11077200" cy="3997526"/>
          </a:xfrm>
        </p:spPr>
      </p:pic>
    </p:spTree>
    <p:extLst>
      <p:ext uri="{BB962C8B-B14F-4D97-AF65-F5344CB8AC3E}">
        <p14:creationId xmlns:p14="http://schemas.microsoft.com/office/powerpoint/2010/main" val="32048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7A031E-1F61-4862-9FA0-5E038825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3" y="56679"/>
            <a:ext cx="9802593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9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9A24F3-0E11-4C50-834B-F587D971E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13" y="51916"/>
            <a:ext cx="3934374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7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96</TotalTime>
  <Words>201</Words>
  <Application>Microsoft Office PowerPoint</Application>
  <PresentationFormat>Широкоэкранный</PresentationFormat>
  <Paragraphs>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Цитаты</vt:lpstr>
      <vt:lpstr>Курсовая работа «Разработка программного проекта сервиса для управления задачами»</vt:lpstr>
      <vt:lpstr>Предметная область</vt:lpstr>
      <vt:lpstr>Цель</vt:lpstr>
      <vt:lpstr>Объект и предмет исследования</vt:lpstr>
      <vt:lpstr>Выбор модели и фреймворка</vt:lpstr>
      <vt:lpstr>Техническое задание</vt:lpstr>
      <vt:lpstr>Диаграмма Ганта</vt:lpstr>
      <vt:lpstr>Презентация PowerPoint</vt:lpstr>
      <vt:lpstr>Презентация PowerPoint</vt:lpstr>
      <vt:lpstr>GitHub Projects</vt:lpstr>
      <vt:lpstr>Презентация PowerPoint</vt:lpstr>
      <vt:lpstr>Тестирование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«Разработка программного проекта сервиса для управления задачами»</dc:title>
  <dc:creator>Pavel Moiseenko</dc:creator>
  <cp:lastModifiedBy>Pavel Moiseenko</cp:lastModifiedBy>
  <cp:revision>9</cp:revision>
  <dcterms:created xsi:type="dcterms:W3CDTF">2021-01-14T00:16:01Z</dcterms:created>
  <dcterms:modified xsi:type="dcterms:W3CDTF">2021-01-14T02:02:42Z</dcterms:modified>
</cp:coreProperties>
</file>