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36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7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092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26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789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0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3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9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81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30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2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8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8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AC8E4DD-D86D-4E82-941C-174974848248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3D5CF32-4934-4E8B-AA3D-DCBE793B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730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ercise" TargetMode="External"/><Relationship Id="rId2" Type="http://schemas.openxmlformats.org/officeDocument/2006/relationships/hyperlink" Target="https://ru.wikipedia.org/wiki/&#1060;&#1080;&#1079;&#1080;&#1095;&#1077;&#1089;&#1082;&#1080;&#1077;_&#1091;&#1087;&#1088;&#1072;&#1078;&#1085;&#1077;&#1085;&#1080;&#1103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hs.uk/live-well/exercise/strength-exercises/" TargetMode="External"/><Relationship Id="rId4" Type="http://schemas.openxmlformats.org/officeDocument/2006/relationships/hyperlink" Target="http://pkds58.ru/files/opredelenie_obwerazvivayuwih_uprazhnenij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98754-8963-49CF-878B-EF60EB03C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Комплекс общеразвивающих упражнений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B0A82-A950-42D9-9B24-5115ADB73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3 курс,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31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57D29-AF40-4F05-850C-C87C91F2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5. Разгибания ног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6CDF3-97BA-4279-BCC5-CF8C2DB3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A. Положите руки на спинку стула для устойчивости.</a:t>
            </a:r>
          </a:p>
          <a:p>
            <a:pPr marL="0" indent="0">
              <a:buNone/>
            </a:pPr>
            <a:r>
              <a:rPr lang="ru-RU" dirty="0"/>
              <a:t>Б. Стоя прямо, поднимите левую ногу назад, держа ее прямо. Не выгибайте спину, когда отводите ногу назад. Вы должны почувствовать усилие в задней части бедра и ягодицах.</a:t>
            </a:r>
          </a:p>
          <a:p>
            <a:pPr marL="0" indent="0">
              <a:buNone/>
            </a:pPr>
            <a:r>
              <a:rPr lang="ru-RU" dirty="0"/>
              <a:t>В. Повторить с правой ногой.</a:t>
            </a:r>
          </a:p>
          <a:p>
            <a:pPr marL="0" indent="0">
              <a:buNone/>
            </a:pPr>
            <a:r>
              <a:rPr lang="ru-RU" dirty="0"/>
              <a:t>Удерживайте подъем до 5 секунд и повторите 5 раз каждой ногой.</a:t>
            </a:r>
          </a:p>
        </p:txBody>
      </p:sp>
      <p:pic>
        <p:nvPicPr>
          <p:cNvPr id="5122" name="Picture 2" descr="Picture of a man doing a leg extension">
            <a:extLst>
              <a:ext uri="{FF2B5EF4-FFF2-40B4-BE49-F238E27FC236}">
                <a16:creationId xmlns:a16="http://schemas.microsoft.com/office/drawing/2014/main" id="{64BC3DCC-3303-48CE-8A6A-9EE4A60AF1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72" y="2418281"/>
            <a:ext cx="5019167" cy="324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9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D3C46-68C8-4FE5-8FCC-5459C071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6. Отжимание от стены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0FB81-A43F-4491-BB40-DED6ABFCF6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A. Встаньте на расстоянии вытянутой руки от стены. Положите руки на стену на уровне груди пальцами вверх.</a:t>
            </a:r>
          </a:p>
          <a:p>
            <a:pPr marL="0" indent="0">
              <a:buNone/>
            </a:pPr>
            <a:r>
              <a:rPr lang="ru-RU" dirty="0"/>
              <a:t>Б. С прямой спиной медленно согните руки, держа локти по бокам. Стремитесь максимально сократить разрыв между вами и стеной.</a:t>
            </a:r>
          </a:p>
          <a:p>
            <a:pPr marL="0" indent="0">
              <a:buNone/>
            </a:pPr>
            <a:r>
              <a:rPr lang="ru-RU" dirty="0"/>
              <a:t>В. Медленно вернитесь к старту</a:t>
            </a:r>
          </a:p>
          <a:p>
            <a:pPr marL="0" indent="0">
              <a:buNone/>
            </a:pPr>
            <a:r>
              <a:rPr lang="ru-RU" dirty="0"/>
              <a:t>Сделайте 3 подхода по 5–10 повторений.</a:t>
            </a:r>
          </a:p>
        </p:txBody>
      </p:sp>
      <p:pic>
        <p:nvPicPr>
          <p:cNvPr id="6146" name="Picture 2" descr="Picture of a man doing a wall press-up">
            <a:extLst>
              <a:ext uri="{FF2B5EF4-FFF2-40B4-BE49-F238E27FC236}">
                <a16:creationId xmlns:a16="http://schemas.microsoft.com/office/drawing/2014/main" id="{81CC78E9-133E-4306-B6FC-130746A85A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22" y="2242862"/>
            <a:ext cx="2778633" cy="416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1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9446A-A846-40C6-829F-8BDB381C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7. Сгибания рук на бицепс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144B4-B489-4538-8D1C-77FE51C215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A. Возьмите пару легких гирь (подойдут бутылки с водой) и встаньте, расставив ноги на ширине плеч.</a:t>
            </a:r>
          </a:p>
          <a:p>
            <a:pPr marL="0" indent="0">
              <a:buNone/>
            </a:pPr>
            <a:r>
              <a:rPr lang="ru-RU" dirty="0"/>
              <a:t>Б. Держа руки по бокам, медленно сгибайте их, пока вес в руке не достигнет плеча.</a:t>
            </a:r>
          </a:p>
          <a:p>
            <a:pPr marL="0" indent="0">
              <a:buNone/>
            </a:pPr>
            <a:r>
              <a:rPr lang="ru-RU" dirty="0"/>
              <a:t>C. Снова медленно опуститесь.</a:t>
            </a:r>
          </a:p>
          <a:p>
            <a:pPr marL="0" indent="0">
              <a:buNone/>
            </a:pPr>
            <a:r>
              <a:rPr lang="ru-RU" dirty="0"/>
              <a:t>Это также можно делать сидя. Сделайте 3 подхода по 5 сгибаний каждой рукой.</a:t>
            </a:r>
          </a:p>
        </p:txBody>
      </p:sp>
      <p:pic>
        <p:nvPicPr>
          <p:cNvPr id="7170" name="Picture 2" descr="Picture of a man doing a biceps curl">
            <a:extLst>
              <a:ext uri="{FF2B5EF4-FFF2-40B4-BE49-F238E27FC236}">
                <a16:creationId xmlns:a16="http://schemas.microsoft.com/office/drawing/2014/main" id="{AD7132CF-92CF-4823-B541-1BE3227CDE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2483100"/>
            <a:ext cx="4987417" cy="31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6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A7311-4363-4200-8275-C5A830D3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DD1EF-1E20-4D82-A234-D5F8C5B3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https://ru.wikipedia.org/wiki/</a:t>
            </a:r>
            <a:r>
              <a:rPr lang="ru-RU" sz="1800" dirty="0" err="1">
                <a:hlinkClick r:id="rId2"/>
              </a:rPr>
              <a:t>Физические_упражнения</a:t>
            </a:r>
            <a:endParaRPr lang="ru-RU" sz="1800" dirty="0"/>
          </a:p>
          <a:p>
            <a:r>
              <a:rPr lang="en-US" sz="1800" dirty="0">
                <a:hlinkClick r:id="rId3"/>
              </a:rPr>
              <a:t>https://en.wikipedia.org/wiki/Exercise</a:t>
            </a:r>
            <a:endParaRPr lang="ru-RU" dirty="0">
              <a:hlinkClick r:id="rId4"/>
            </a:endParaRPr>
          </a:p>
          <a:p>
            <a:r>
              <a:rPr lang="en-US" dirty="0">
                <a:hlinkClick r:id="rId4"/>
              </a:rPr>
              <a:t>http://pkds58.ru/files/opredelenie_obwerazvivayuwih_uprazhnenij.pdf</a:t>
            </a:r>
            <a:endParaRPr lang="ru-RU" dirty="0"/>
          </a:p>
          <a:p>
            <a:r>
              <a:rPr lang="en-US" dirty="0">
                <a:hlinkClick r:id="rId5"/>
              </a:rPr>
              <a:t>https://www.nhs.uk/live-well/exercise/strength-exercises/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81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FA6AF-471F-4240-A354-E352669F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799906-ED3C-4FC2-A103-5DDA359A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физических упражнений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Классификация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Общеразвивающие упражнения</a:t>
            </a:r>
            <a:endParaRPr lang="ru-RU" dirty="0"/>
          </a:p>
          <a:p>
            <a:pPr algn="just"/>
            <a:r>
              <a:rPr lang="ru-RU" dirty="0">
                <a:hlinkClick r:id="rId5" action="ppaction://hlinksldjump"/>
              </a:rPr>
              <a:t>Упражнения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18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21CDB-EFB9-4723-8076-072ADA74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физических упражнений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97E1D-9EFD-4B13-ADCC-882E924B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Физические упражнения — элементарные движения, составленные из них двигательные действия и их комплексы, систематизированные в целях физического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372793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66D1E-EA0A-42E5-97AE-30E1BF01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F496A-2AC7-4F3B-96EE-301B95F8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Аэробные упражнения — это любая физическая активность, которая задействует большие группы мышц и заставляет организм использовать больше кислорода, чем во время отдыха. Цель аэробных упражнений — увеличить выносливость сердечно-сосудистой системы. Примеры аэробных упражнений включают бег, езду на велосипеде, плавание, быструю ходьбу, скакалку, греблю, походы, танцы, игру в теннис, непрерывные тренировки и бег на длинные дистанции.</a:t>
            </a:r>
          </a:p>
          <a:p>
            <a:r>
              <a:rPr lang="ru-RU" dirty="0"/>
              <a:t>Анаэробные упражнения, которые включают в себя силовые тренировки и тренировки с отягощениями, могут укрепить и увеличить мышечную массу, а также улучшить плотность костей, равновесие и координацию. Примеры силовых упражнений — отжимания, подтягивания, выпады, приседания, жим лежа. Анаэробные упражнения также включают силовые тренировки, функциональные тренировки, эксцентрические тренировки, интервальные тренировки, спринт и высокоинтенсивные интервальные тренировки, которые увеличивают краткосрочную мышечную силу.</a:t>
            </a:r>
          </a:p>
          <a:p>
            <a:r>
              <a:rPr lang="ru-RU" dirty="0"/>
              <a:t>Упражнения на гибкость растягивают и удлиняют мышцы. Такие занятия, как растяжка, помогают улучшить гибкость суставов и сохранить гибкость мышц. Цель состоит в том, чтобы улучшить диапазон движений, что может снизить вероятность травмы.</a:t>
            </a:r>
          </a:p>
        </p:txBody>
      </p:sp>
    </p:spTree>
    <p:extLst>
      <p:ext uri="{BB962C8B-B14F-4D97-AF65-F5344CB8AC3E}">
        <p14:creationId xmlns:p14="http://schemas.microsoft.com/office/powerpoint/2010/main" val="100304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15EA3-817A-4F03-AADB-70DF10CD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Общеразвивающие упражнения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D9D22-4086-4177-9D34-4544C812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Общеразвивающие упражнения — специально разработанные движения для рук, ног, туловища, шеи и других частей тела, которые могут выполняться с разным мышечным напряжением, разной скоростью, амплитудой, в разном ритме и темпе.</a:t>
            </a:r>
          </a:p>
          <a:p>
            <a:pPr marL="0" indent="0">
              <a:buNone/>
            </a:pPr>
            <a:r>
              <a:rPr lang="ru-RU" dirty="0"/>
              <a:t>Общеразвивающие упражнения развивают двигательные, психические качества ребенка, подготавливают его к овладению сложными действиями, развивают силу мышц, быстроту мышечных сокращений, подвижность суставов, формируют правильную осанку.</a:t>
            </a:r>
          </a:p>
          <a:p>
            <a:pPr marL="0" indent="0">
              <a:buNone/>
            </a:pPr>
            <a:r>
              <a:rPr lang="ru-RU" dirty="0"/>
              <a:t>Общеразвивающие упражнения имеют ряд особенностей: они точно дозируются, могут применяться в разнообразных вариантах и комбинациях. Это обеспечивает избирательный характер воздействия на отдельные группы мышц и на определенные системы организма.</a:t>
            </a:r>
          </a:p>
        </p:txBody>
      </p:sp>
    </p:spTree>
    <p:extLst>
      <p:ext uri="{BB962C8B-B14F-4D97-AF65-F5344CB8AC3E}">
        <p14:creationId xmlns:p14="http://schemas.microsoft.com/office/powerpoint/2010/main" val="220832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FB313-8D6A-432D-824C-03EB39FA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1. Сесть-встать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9AFBEE-442F-4B64-BC4B-B54CE8550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А. Сядьте на край стула, ноги на ширине плеч. Слегка наклонитесь вперед.</a:t>
            </a:r>
          </a:p>
          <a:p>
            <a:pPr marL="0" indent="0">
              <a:buNone/>
            </a:pPr>
            <a:r>
              <a:rPr lang="ru-RU" dirty="0"/>
              <a:t>Б. Медленно вставайте, используя ноги, а не руки. Смотрите вперед и не смотрите вниз.</a:t>
            </a:r>
          </a:p>
          <a:p>
            <a:pPr marL="0" indent="0">
              <a:buNone/>
            </a:pPr>
            <a:r>
              <a:rPr lang="ru-RU" dirty="0"/>
              <a:t>В. Встаньте прямо, а затем медленно сядьте, сначала низом. </a:t>
            </a:r>
          </a:p>
          <a:p>
            <a:pPr marL="0" indent="0">
              <a:buNone/>
            </a:pPr>
            <a:r>
              <a:rPr lang="ru-RU" dirty="0"/>
              <a:t>Стремитесь сделать 5 повторений — чем медленнее, тем лучше.</a:t>
            </a:r>
          </a:p>
        </p:txBody>
      </p:sp>
      <p:pic>
        <p:nvPicPr>
          <p:cNvPr id="1026" name="Picture 2" descr="Picture of a man doing a sit-to-stand exercise">
            <a:extLst>
              <a:ext uri="{FF2B5EF4-FFF2-40B4-BE49-F238E27FC236}">
                <a16:creationId xmlns:a16="http://schemas.microsoft.com/office/drawing/2014/main" id="{2D60F756-A282-4644-BC36-28EB18B029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66" y="2543407"/>
            <a:ext cx="5549940" cy="305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9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87DC0-FFEA-416E-92FA-0EB5F2BF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2. Мини-приседания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6E874-BA1A-422A-B012-B9601814D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А. Положите руки на спинку стула для устойчивости и встаньте, расставив ноги на ширине плеч.</a:t>
            </a:r>
          </a:p>
          <a:p>
            <a:pPr marL="0" indent="0">
              <a:buNone/>
            </a:pPr>
            <a:r>
              <a:rPr lang="ru-RU" dirty="0"/>
              <a:t>Б. Медленно согните ноги в коленях до упора, держа их обращенными вперед. Стремитесь переместить их за большой палец ноги. Все время держите спину прямо.</a:t>
            </a:r>
          </a:p>
          <a:p>
            <a:pPr marL="0" indent="0">
              <a:buNone/>
            </a:pPr>
            <a:r>
              <a:rPr lang="ru-RU" dirty="0"/>
              <a:t>В. Плавно встаньте, сжимая ягодицы при этом.</a:t>
            </a:r>
          </a:p>
          <a:p>
            <a:pPr marL="0" indent="0">
              <a:buNone/>
            </a:pPr>
            <a:r>
              <a:rPr lang="ru-RU" dirty="0"/>
              <a:t>Повторить 5 раз.</a:t>
            </a:r>
          </a:p>
        </p:txBody>
      </p:sp>
      <p:pic>
        <p:nvPicPr>
          <p:cNvPr id="2050" name="Picture 2" descr="Picture of a man doing mini squats">
            <a:extLst>
              <a:ext uri="{FF2B5EF4-FFF2-40B4-BE49-F238E27FC236}">
                <a16:creationId xmlns:a16="http://schemas.microsoft.com/office/drawing/2014/main" id="{481DAAE8-3F2A-4855-A6E3-3C6AFEAE53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60" y="2777224"/>
            <a:ext cx="5431169" cy="2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90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2A5A8-1148-4689-A5F3-2CAC7B87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3. Подъем на носки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50D7E3-4C00-4BAB-A114-C602D4501D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А. Положите руки на спинку стула для устойчивости.</a:t>
            </a:r>
          </a:p>
          <a:p>
            <a:pPr marL="0" indent="0">
              <a:buNone/>
            </a:pPr>
            <a:r>
              <a:rPr lang="ru-RU" dirty="0"/>
              <a:t>Б. Поднимите обе пятки от пола до упора. Движение должно быть медленным и контролируемым</a:t>
            </a:r>
          </a:p>
          <a:p>
            <a:pPr marL="0" indent="0">
              <a:buNone/>
            </a:pPr>
            <a:r>
              <a:rPr lang="ru-RU" dirty="0"/>
              <a:t>Повторить 5 раз.</a:t>
            </a:r>
          </a:p>
          <a:p>
            <a:pPr marL="0" indent="0">
              <a:buNone/>
            </a:pPr>
            <a:r>
              <a:rPr lang="ru-RU" dirty="0"/>
              <a:t>Чтобы усложнить задачу, выполняйте упражнение без опоры.</a:t>
            </a:r>
          </a:p>
        </p:txBody>
      </p:sp>
      <p:pic>
        <p:nvPicPr>
          <p:cNvPr id="3074" name="Picture 2" descr="Picture of a man doing calf raises">
            <a:extLst>
              <a:ext uri="{FF2B5EF4-FFF2-40B4-BE49-F238E27FC236}">
                <a16:creationId xmlns:a16="http://schemas.microsoft.com/office/drawing/2014/main" id="{E5BBF8CB-F4EE-415D-82A7-0326FF29F1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07" y="2424174"/>
            <a:ext cx="5122635" cy="353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B89AA-9D25-42E5-925A-580A5499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4. Подъем ног в стороны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7AFB01-6229-40CF-87F2-A583674B1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A. Положите руки на спинку стула для устойчивости.</a:t>
            </a:r>
          </a:p>
          <a:p>
            <a:pPr marL="0" indent="0">
              <a:buNone/>
            </a:pPr>
            <a:r>
              <a:rPr lang="ru-RU" dirty="0"/>
              <a:t>Б. Поднимите левую ногу в сторону, насколько это удобно, сохраняя спину и бедра прямыми. Избегайте наклона вправо.</a:t>
            </a:r>
          </a:p>
          <a:p>
            <a:pPr marL="0" indent="0">
              <a:buNone/>
            </a:pPr>
            <a:r>
              <a:rPr lang="ru-RU" dirty="0"/>
              <a:t>C. Вернитесь в исходное положение. Теперь поднимите правую ногу в сторону как можно дальше.</a:t>
            </a:r>
          </a:p>
          <a:p>
            <a:pPr marL="0" indent="0">
              <a:buNone/>
            </a:pPr>
            <a:r>
              <a:rPr lang="ru-RU" dirty="0"/>
              <a:t>Поднимите и опустите каждую ногу по 5 раз.</a:t>
            </a:r>
          </a:p>
        </p:txBody>
      </p:sp>
      <p:pic>
        <p:nvPicPr>
          <p:cNvPr id="4098" name="Picture 2" descr="Picture of a man doing a sideways leg lift">
            <a:extLst>
              <a:ext uri="{FF2B5EF4-FFF2-40B4-BE49-F238E27FC236}">
                <a16:creationId xmlns:a16="http://schemas.microsoft.com/office/drawing/2014/main" id="{5E83D0FE-5DA3-4109-901F-9CB657BD55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1" y="2393759"/>
            <a:ext cx="4653407" cy="330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95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409</TotalTime>
  <Words>820</Words>
  <Application>Microsoft Office PowerPoint</Application>
  <PresentationFormat>Широкоэкранный</PresentationFormat>
  <Paragraphs>58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Цитаты</vt:lpstr>
      <vt:lpstr>Комплекс общеразвивающих упражнений</vt:lpstr>
      <vt:lpstr>Оглавление</vt:lpstr>
      <vt:lpstr>Определение физических упражнений</vt:lpstr>
      <vt:lpstr>Классификация</vt:lpstr>
      <vt:lpstr>Общеразвивающие упражнения</vt:lpstr>
      <vt:lpstr>Упражнение 1. Сесть-встать</vt:lpstr>
      <vt:lpstr>Упражнение 2. Мини-приседания</vt:lpstr>
      <vt:lpstr>Упражнение 3. Подъем на носки</vt:lpstr>
      <vt:lpstr>Упражнение 4. Подъем ног в стороны</vt:lpstr>
      <vt:lpstr>Упражнение 5. Разгибания ног</vt:lpstr>
      <vt:lpstr>Упражнение 6. Отжимание от стены</vt:lpstr>
      <vt:lpstr>Упражнение 7. Сгибания рук на бицепс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 общеразвивающих упражнений</dc:title>
  <dc:creator>Pavel Moiseenko</dc:creator>
  <cp:lastModifiedBy>Pavel Moiseenko</cp:lastModifiedBy>
  <cp:revision>6</cp:revision>
  <dcterms:created xsi:type="dcterms:W3CDTF">2021-01-18T12:20:23Z</dcterms:created>
  <dcterms:modified xsi:type="dcterms:W3CDTF">2021-01-18T19:09:48Z</dcterms:modified>
</cp:coreProperties>
</file>