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65" r:id="rId6"/>
    <p:sldId id="259" r:id="rId7"/>
    <p:sldId id="262" r:id="rId8"/>
    <p:sldId id="263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38E20B-F4EF-47A7-B970-27A7F0ACDA0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DC68CB-CBD8-40C7-AAC9-43F39672AFC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5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0B-F4EF-47A7-B970-27A7F0ACDA0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68CB-CBD8-40C7-AAC9-43F39672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5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0B-F4EF-47A7-B970-27A7F0ACDA0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68CB-CBD8-40C7-AAC9-43F39672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33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0B-F4EF-47A7-B970-27A7F0ACDA0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68CB-CBD8-40C7-AAC9-43F39672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04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0B-F4EF-47A7-B970-27A7F0ACDA0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68CB-CBD8-40C7-AAC9-43F39672AFC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5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0B-F4EF-47A7-B970-27A7F0ACDA0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68CB-CBD8-40C7-AAC9-43F39672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5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0B-F4EF-47A7-B970-27A7F0ACDA0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68CB-CBD8-40C7-AAC9-43F39672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1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0B-F4EF-47A7-B970-27A7F0ACDA0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68CB-CBD8-40C7-AAC9-43F39672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54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0B-F4EF-47A7-B970-27A7F0ACDA0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68CB-CBD8-40C7-AAC9-43F39672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69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0B-F4EF-47A7-B970-27A7F0ACDA0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68CB-CBD8-40C7-AAC9-43F39672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62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0B-F4EF-47A7-B970-27A7F0ACDA0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68CB-CBD8-40C7-AAC9-43F39672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38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338E20B-F4EF-47A7-B970-27A7F0ACDA0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DDC68CB-CBD8-40C7-AAC9-43F39672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5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13874-9D47-4DE7-8EF2-D8D480EA1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№ 4. Стопа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25C389-2257-4CFE-9AD1-49E7B1A31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студент 3 курса, ИВТ,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73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185E3-2CDC-4418-A6DF-768CDE01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D75FD4-A3C7-4FFD-898C-2D4B0EFF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Стопа. — Текст : электронный // Википедия : [сайт]. — URL: https://ru.wikipedia.org/wiki/Стопа (дата обращения: 01.05.2021).</a:t>
            </a:r>
          </a:p>
          <a:p>
            <a:r>
              <a:rPr lang="ru-RU" dirty="0"/>
              <a:t>Деформации стоп. — Текст : электронный // Клиника «Spectra» : [сайт]. — URL: https://spectramed.ru/uslugi/travmatologiya/deformacii-stop/ (дата обращения</a:t>
            </a:r>
            <a:r>
              <a:rPr lang="ru-RU"/>
              <a:t>: 01.05.2021</a:t>
            </a:r>
            <a:r>
              <a:rPr lang="ru-RU" dirty="0"/>
              <a:t>).</a:t>
            </a:r>
          </a:p>
          <a:p>
            <a:r>
              <a:rPr lang="ru-RU" dirty="0"/>
              <a:t>5 упражнений, которые сделают ваши стопы сильными. — Текст : электронный // Челленджер : [сайт]. — URL: https://the-challenger.ru/dvizhenie/trenirovki/5-uprazhneniy-kotorye-sdelayut-vashi-stopy-silnymi/ (дата обращения: 01.05.2021).</a:t>
            </a:r>
          </a:p>
          <a:p>
            <a:r>
              <a:rPr lang="ru-RU" dirty="0"/>
              <a:t>Всегда ли плоскостопие - анатомо-функциональный дефект стопы?. — Текст : электронный // </a:t>
            </a:r>
            <a:r>
              <a:rPr lang="ru-RU" dirty="0" err="1"/>
              <a:t>КиберЛенинка</a:t>
            </a:r>
            <a:r>
              <a:rPr lang="ru-RU" dirty="0"/>
              <a:t> : [сайт]. — URL: https://cyberleninka.ru/article/n/vsegda-li-ploskostopie-anatomo-funktsionalnyy-defekt-stopy (дата обращения: 01.05.2021).</a:t>
            </a:r>
          </a:p>
        </p:txBody>
      </p:sp>
    </p:spTree>
    <p:extLst>
      <p:ext uri="{BB962C8B-B14F-4D97-AF65-F5344CB8AC3E}">
        <p14:creationId xmlns:p14="http://schemas.microsoft.com/office/powerpoint/2010/main" val="426343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A5000-412C-4312-B37F-80C00188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862D5-18A4-4594-8F23-D72A646D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Определение стопы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Функции стопы человека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Нарушения стопы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Упражнения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Заключение</a:t>
            </a:r>
            <a:endParaRPr lang="ru-RU" dirty="0"/>
          </a:p>
          <a:p>
            <a:r>
              <a:rPr lang="ru-RU" dirty="0">
                <a:hlinkClick r:id="rId7" action="ppaction://hlinksldjump"/>
              </a:rPr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3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06AED-5DDD-4EC0-8AD4-D69B7ACA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стопы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AC50E-6910-4C1E-81B4-CCC018F5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400" dirty="0"/>
              <a:t>Стопа — дистальный (дальний) отдел конечности стопоходящих четвероногих, представляет собой свод, который непосредственно соприкасается с поверхностью земли и служит опорой при стоянии и передвижении. Стопа человека является самым нижним отделом нижней конечности. Часть стопы, непосредственно соприкасающаяся с поверхностью земли, называется ступнёй или подошвой, противоположную ей верхнюю сторону называют тыльной стороной стопы. Стопа в целом имеет сводчатую конструкцию, не неподвижную, а благодаря сочленениям, обладающую гибкостью и эластичностью. По костной структуре стопа делится на предплюсну, плюсну и фаланги.</a:t>
            </a:r>
          </a:p>
        </p:txBody>
      </p:sp>
    </p:spTree>
    <p:extLst>
      <p:ext uri="{BB962C8B-B14F-4D97-AF65-F5344CB8AC3E}">
        <p14:creationId xmlns:p14="http://schemas.microsoft.com/office/powerpoint/2010/main" val="278733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Строение человеческой стопы">
            <a:extLst>
              <a:ext uri="{FF2B5EF4-FFF2-40B4-BE49-F238E27FC236}">
                <a16:creationId xmlns:a16="http://schemas.microsoft.com/office/drawing/2014/main" id="{D6C87F91-49C0-4DBA-9CCD-3F3FEE59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567" y="1301838"/>
            <a:ext cx="6928866" cy="425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60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F91E6-6547-4A39-BE9F-95496CF6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стопы человека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40943-A5EB-4435-ACD6-97BC217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dirty="0"/>
              <a:t>Основные функции стопы — удерживать массу тела и обеспечение движения тела в пространстве. Человек является стопоходящим. Стопа человека имеет три точки костной опоры, две располагаются в переднем отделе стопы и одна в заднем: при ходьбе первой с поверхностью соприкасается пятка, затем боковой край стопы, подушечка подошвы и большой палец. Пальцы обычно служат опорой только во время движений и при наклоне вперёд. Стоящий человек свободно может приподнять пальцы обеих ног, не нарушив равновесия. При ходьбе на пальцах степень устойчивости зависит от длины пальцев: при сравнительно одинаковой длине пальцев вся тяжесть тела распределяется на большую площадь опоры; если длина медиальной части продольного свода значительно больше длины латеральной части (большой палец стопы очень длинный), нагрузка приходится на ограниченную площадь опоры. Передняя часть стопы, особенно в области пальцев подвижна и сжимаема. По положению переднего отдела относительно заднего, стопы могут быть разделены на прямые, приведенные и отведенные. Кроме того, стопа может скручиваться вдоль продольной оси, а её наружный и внутренний края приподниматься.</a:t>
            </a:r>
          </a:p>
        </p:txBody>
      </p:sp>
    </p:spTree>
    <p:extLst>
      <p:ext uri="{BB962C8B-B14F-4D97-AF65-F5344CB8AC3E}">
        <p14:creationId xmlns:p14="http://schemas.microsoft.com/office/powerpoint/2010/main" val="415290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49D82-0FAD-48F3-B618-56C7A0F0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Нарушения стопы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7F20E-A0F0-4A16-9D0E-01CC64F5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Косолапость. Характеризуется загибанием стоп вовнутрь. Может быть как врожденной, так и приобретенной.</a:t>
            </a:r>
          </a:p>
          <a:p>
            <a:r>
              <a:rPr lang="ru-RU" dirty="0"/>
              <a:t>Вальгусная деформация. Сопровождается Х-образным искривлением стоп (т. е. их выворачиванием кнаружи).</a:t>
            </a:r>
          </a:p>
          <a:p>
            <a:r>
              <a:rPr lang="ru-RU" dirty="0"/>
              <a:t>Плоскостопие. Свод стопы уплощается.</a:t>
            </a:r>
          </a:p>
          <a:p>
            <a:r>
              <a:rPr lang="ru-RU" dirty="0"/>
              <a:t>Полая стопа. Изгиб свода, наоборот, усиливается. Стопа приобретает излишне округлую форму.</a:t>
            </a:r>
          </a:p>
          <a:p>
            <a:r>
              <a:rPr lang="ru-RU" dirty="0"/>
              <a:t>Конская стопа. Стопа изгибается так, что больные при ходьбе вынуждены наступать только на ее переднюю часть или на пальцы.</a:t>
            </a:r>
          </a:p>
          <a:p>
            <a:r>
              <a:rPr lang="ru-RU" dirty="0"/>
              <a:t>Пяточная стопа. Случай, обратный конской стопе. Стопа изгибается кверху, поэтому пациенты наступают только на пятку.</a:t>
            </a:r>
          </a:p>
        </p:txBody>
      </p:sp>
    </p:spTree>
    <p:extLst>
      <p:ext uri="{BB962C8B-B14F-4D97-AF65-F5344CB8AC3E}">
        <p14:creationId xmlns:p14="http://schemas.microsoft.com/office/powerpoint/2010/main" val="142640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EC0D4-C46B-46C7-A6D3-54567E99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 для стопы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86CEC4-0319-4564-97F3-1B76E0207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1800" dirty="0"/>
              <a:t>Поднимание больших пальцев. Исходное положение — стоя, стопы на ширине таза параллельно друг другу. Попеременно отрывайте от пола сначала большой палец, затем все остальные. Повторите 10 раз.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78EB17C-C864-4F49-A069-11482DCC7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299548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1800" dirty="0"/>
              <a:t>Укрепление мышц продольного свода стопы. Исходное положение — стоя. Одна нога чуть позади. Выполняйте разгибание в </a:t>
            </a:r>
            <a:r>
              <a:rPr lang="ru-RU" sz="1800" dirty="0" err="1"/>
              <a:t>плюсно</a:t>
            </a:r>
            <a:r>
              <a:rPr lang="ru-RU" sz="1800" dirty="0"/>
              <a:t>-фаланговом суставе большого пальца стопы, затем пробуйте давить суставом большого пальца на пол, одновременно приближая насколько это возможно большой палец к пятке, не разгибая сустав. Повторите 8 раз на каждую ногу.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D43568-756D-4866-BB77-3276B7A2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94" y="3359466"/>
            <a:ext cx="4084492" cy="27212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B8B9E6-27B0-4DE7-8D4F-E9B5C20F6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478" y="4106948"/>
            <a:ext cx="3099816" cy="20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BBBB184-D5D1-4568-B85A-44A4DC057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804672"/>
            <a:ext cx="4754880" cy="527608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1800" dirty="0"/>
              <a:t>Растяжение большого пальца. Исходное положение — стоя, стопы на ширине таза параллельно друг другу. Протяните резинку вокруг больших пальцев и разведите ноги. Немного приподнимите пятки от пола. Удерживайте пальцы в этом положении в течение 15–20 секунд. Повторите 10–15 раз.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4A410E-0048-4898-B9EE-649227480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804672"/>
            <a:ext cx="4754880" cy="52760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1800" dirty="0"/>
              <a:t>Отведение и сведение большого пальца. Исходное положение — сидя на полу, одну ногу подтяните к себе. Одной рукой держите большой палец, палец другой руки поставьте под косточку у большого пальца стопы и начинайте медленно и плавно подводить и отводить палец сначала на себя и от себя, затем в сторону и обратно. Вы должны почувствовать, как разрабатывается сустав. Выполните по 10–15 раз на каждой ноге.</a:t>
            </a:r>
          </a:p>
        </p:txBody>
      </p:sp>
      <p:pic>
        <p:nvPicPr>
          <p:cNvPr id="2050" name="Picture 2" descr="5 упражнений, которые сделают ваши стопы сильными. Изображение номер 5">
            <a:extLst>
              <a:ext uri="{FF2B5EF4-FFF2-40B4-BE49-F238E27FC236}">
                <a16:creationId xmlns:a16="http://schemas.microsoft.com/office/drawing/2014/main" id="{5928700A-DE4E-4CEA-8585-C0879D7D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84" y="3199153"/>
            <a:ext cx="4325112" cy="288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 упражнений, которые сделают ваши стопы сильными. Изображение номер 8">
            <a:extLst>
              <a:ext uri="{FF2B5EF4-FFF2-40B4-BE49-F238E27FC236}">
                <a16:creationId xmlns:a16="http://schemas.microsoft.com/office/drawing/2014/main" id="{A7F83F4C-82C1-4981-A4B6-8A2E99312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192" y="3511885"/>
            <a:ext cx="3855720" cy="256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63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2CF22-6EF7-4A3F-914C-27C4E901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6D9C0-A410-453E-96A1-5A733B9F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/>
              <a:t>Стопа — отдел конечности стопоходящих четвероногих, представляет собой свод, который непосредственно соприкасается с поверхностью земли и служит опорой при стоянии и передвижении. Плоскостопие это наиболее распространенный дефект стопы, считают Коновалова Н. Г. и Масленникова В. Г. в научной статье «Всегда ли плоскостопие - анатомо-функциональный дефект стопы?». Рекомендуется перед занятием спортом делать разминку стопы, чтобы уменьшить шанс её повреждения. Также в общую зарядку стоит включать упражнения для стопы.</a:t>
            </a:r>
          </a:p>
        </p:txBody>
      </p:sp>
    </p:spTree>
    <p:extLst>
      <p:ext uri="{BB962C8B-B14F-4D97-AF65-F5344CB8AC3E}">
        <p14:creationId xmlns:p14="http://schemas.microsoft.com/office/powerpoint/2010/main" val="157397687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128</TotalTime>
  <Words>841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Corbel</vt:lpstr>
      <vt:lpstr>Базис</vt:lpstr>
      <vt:lpstr>Практическая работа № 4. Стопа</vt:lpstr>
      <vt:lpstr>Оглавление</vt:lpstr>
      <vt:lpstr>Определение стопы</vt:lpstr>
      <vt:lpstr>Презентация PowerPoint</vt:lpstr>
      <vt:lpstr>Функции стопы человека</vt:lpstr>
      <vt:lpstr>Нарушения стопы</vt:lpstr>
      <vt:lpstr>Упражнения для стопы</vt:lpstr>
      <vt:lpstr>Презентация PowerPoint</vt:lpstr>
      <vt:lpstr>Заключение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4. </dc:title>
  <dc:creator>Pavel Moiseenko</dc:creator>
  <cp:lastModifiedBy>Pavel Moiseenko</cp:lastModifiedBy>
  <cp:revision>8</cp:revision>
  <dcterms:created xsi:type="dcterms:W3CDTF">2021-06-05T12:15:40Z</dcterms:created>
  <dcterms:modified xsi:type="dcterms:W3CDTF">2021-06-05T14:24:13Z</dcterms:modified>
</cp:coreProperties>
</file>