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6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7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651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11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99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9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0958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4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A7B843-59C0-4C89-9082-7E8DA53F208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C8CA36-133D-4F5F-B39E-57B5409DFF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170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1601B-AD33-4497-AAB6-906A6D5C2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6. </a:t>
            </a:r>
            <a:r>
              <a:rPr lang="ru-RU" dirty="0" err="1"/>
              <a:t>Глайдинг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A9D5E9-5A1F-4EA4-85E3-69C9921A0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224" y="5979196"/>
            <a:ext cx="8915399" cy="742279"/>
          </a:xfrm>
        </p:spPr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09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4595-EC88-4C1B-B801-068A8D13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645C3-507D-432E-8E43-A3493A71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Глайдинг</a:t>
            </a:r>
            <a:r>
              <a:rPr lang="ru-RU" dirty="0"/>
              <a:t>: что это такое, для чего нужно + подборка </a:t>
            </a:r>
            <a:r>
              <a:rPr lang="ru-RU" dirty="0" err="1"/>
              <a:t>глайдинг</a:t>
            </a:r>
            <a:r>
              <a:rPr lang="ru-RU" dirty="0"/>
              <a:t>-упражнений. — Текст : электронный // </a:t>
            </a:r>
            <a:r>
              <a:rPr lang="ru-RU" dirty="0" err="1"/>
              <a:t>GoodLooker</a:t>
            </a:r>
            <a:r>
              <a:rPr lang="ru-RU" dirty="0"/>
              <a:t> : [сайт]. — URL: https://goodlooker.ru/gliding-disk.html (дата обращения: 07.05.2021).</a:t>
            </a:r>
          </a:p>
          <a:p>
            <a:r>
              <a:rPr lang="ru-RU" dirty="0" err="1"/>
              <a:t>Глайдинг</a:t>
            </a:r>
            <a:r>
              <a:rPr lang="ru-RU" dirty="0"/>
              <a:t>: что такое, лучшие упражнения с дисками для скольжения. — Текст : электронный // Атлетика24 : [сайт]. — URL: https://atletika24.ru/blog/glayding-diski/ (дата обращения: 07.05.2021).</a:t>
            </a:r>
          </a:p>
          <a:p>
            <a:r>
              <a:rPr lang="ru-RU" dirty="0" err="1"/>
              <a:t>Глайдинг</a:t>
            </a:r>
            <a:r>
              <a:rPr lang="ru-RU" dirty="0"/>
              <a:t> тренировки. — Текст : электронный // ЗКМ - Мир спорта : [сайт]. — URL: https://3kmu.ru/glajding-trenirovki/ (дата обращения: 07.05.2021).</a:t>
            </a:r>
          </a:p>
          <a:p>
            <a:r>
              <a:rPr lang="ru-RU" dirty="0" err="1"/>
              <a:t>Комкова</a:t>
            </a:r>
            <a:r>
              <a:rPr lang="ru-RU" dirty="0"/>
              <a:t>, В. Встаем на тарелки: </a:t>
            </a:r>
            <a:r>
              <a:rPr lang="ru-RU" dirty="0" err="1"/>
              <a:t>глайдинг</a:t>
            </a:r>
            <a:r>
              <a:rPr lang="ru-RU" dirty="0"/>
              <a:t> / В. </a:t>
            </a:r>
            <a:r>
              <a:rPr lang="ru-RU" dirty="0" err="1"/>
              <a:t>Комкова</a:t>
            </a:r>
            <a:r>
              <a:rPr lang="ru-RU" dirty="0"/>
              <a:t>. — Текст : электронный // RED BULL : [сайт]. — URL: https://www.redbull.com/ru-ru/training-on-disks-gliding (дата обращения: 07.05.2021).</a:t>
            </a:r>
          </a:p>
        </p:txBody>
      </p:sp>
    </p:spTree>
    <p:extLst>
      <p:ext uri="{BB962C8B-B14F-4D97-AF65-F5344CB8AC3E}">
        <p14:creationId xmlns:p14="http://schemas.microsoft.com/office/powerpoint/2010/main" val="101945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F303F-A94E-4DCD-92C0-A4426BA8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9CB41-D859-4002-BFCD-153A4FE9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и история </a:t>
            </a:r>
            <a:r>
              <a:rPr lang="ru-RU" dirty="0" err="1">
                <a:hlinkClick r:id="rId2" action="ppaction://hlinksldjump"/>
              </a:rPr>
              <a:t>глайдинга</a:t>
            </a:r>
            <a:endParaRPr lang="en-150" dirty="0"/>
          </a:p>
          <a:p>
            <a:r>
              <a:rPr lang="ru-RU" dirty="0">
                <a:hlinkClick r:id="rId3" action="ppaction://hlinksldjump"/>
              </a:rPr>
              <a:t>Преимущества </a:t>
            </a:r>
            <a:r>
              <a:rPr lang="ru-RU" dirty="0" err="1">
                <a:hlinkClick r:id="rId3" action="ppaction://hlinksldjump"/>
              </a:rPr>
              <a:t>глайдинга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1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71C1A-B0E5-4384-AC84-BE58E141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и история </a:t>
            </a:r>
            <a:r>
              <a:rPr lang="ru-RU" dirty="0" err="1"/>
              <a:t>глайдинга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0AD0A-8127-4934-9B62-938CD964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Глайдинг</a:t>
            </a:r>
            <a:r>
              <a:rPr lang="ru-RU" dirty="0"/>
              <a:t> </a:t>
            </a:r>
            <a:r>
              <a:rPr lang="en-150" dirty="0"/>
              <a:t>—</a:t>
            </a:r>
            <a:r>
              <a:rPr lang="ru-RU" dirty="0"/>
              <a:t> это особый вид тренировки, в основе которого лежит принцип скольжения со специальными круглыми дисками. Если вы хотите улучшить ваше тело и избавиться от проблемных зон без скучных однообразных упражнений, то </a:t>
            </a:r>
            <a:r>
              <a:rPr lang="ru-RU" dirty="0" err="1"/>
              <a:t>глайдинг</a:t>
            </a:r>
            <a:r>
              <a:rPr lang="ru-RU" dirty="0"/>
              <a:t>-тренировки вам определенно понравятся.</a:t>
            </a:r>
          </a:p>
          <a:p>
            <a:pPr marL="0" indent="0">
              <a:buNone/>
            </a:pPr>
            <a:r>
              <a:rPr lang="ru-RU" dirty="0" err="1"/>
              <a:t>Глайдинг</a:t>
            </a:r>
            <a:r>
              <a:rPr lang="ru-RU" dirty="0"/>
              <a:t>-тренировки были разработаны американским фитнес-тренером </a:t>
            </a:r>
            <a:r>
              <a:rPr lang="ru-RU" dirty="0" err="1"/>
              <a:t>Минди</a:t>
            </a:r>
            <a:r>
              <a:rPr lang="ru-RU" dirty="0"/>
              <a:t> </a:t>
            </a:r>
            <a:r>
              <a:rPr lang="ru-RU" dirty="0" err="1"/>
              <a:t>Милрей</a:t>
            </a:r>
            <a:r>
              <a:rPr lang="ru-RU" dirty="0"/>
              <a:t>, которая хотела создать эффективную программу без прыжков и ударных нагрузок. </a:t>
            </a:r>
            <a:r>
              <a:rPr lang="ru-RU" dirty="0" err="1"/>
              <a:t>Минди</a:t>
            </a:r>
            <a:r>
              <a:rPr lang="ru-RU" dirty="0"/>
              <a:t> более 5 лет посвятила научным исследованиям, которые доказали высокую эффективность этого фитнес-инвентаря.</a:t>
            </a:r>
          </a:p>
        </p:txBody>
      </p:sp>
    </p:spTree>
    <p:extLst>
      <p:ext uri="{BB962C8B-B14F-4D97-AF65-F5344CB8AC3E}">
        <p14:creationId xmlns:p14="http://schemas.microsoft.com/office/powerpoint/2010/main" val="428534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EB165E-529C-4501-B539-9C4A614B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94359"/>
            <a:ext cx="10178322" cy="5285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основе </a:t>
            </a:r>
            <a:r>
              <a:rPr lang="ru-RU" dirty="0" err="1"/>
              <a:t>глайдинга</a:t>
            </a:r>
            <a:r>
              <a:rPr lang="ru-RU" dirty="0"/>
              <a:t> лежит принцип скольжения, который позволяет в несколько раз усилить эффективность от обычных упражнений. В итоге вы получаете очень простой и качественный тренинг, который поможет вам избавиться от проблемных зон на ногах, руках и животе и улучшить фигуру в короткий срок.</a:t>
            </a:r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глайдинг</a:t>
            </a:r>
            <a:r>
              <a:rPr lang="ru-RU" dirty="0"/>
              <a:t>-тренировок используются небольшие синтетические диски, которые обеспечивают скольжение с поверхностью. Вы подкладываете диски под ступни или ладони и выполняете скользящие движения вперед, назад, в сторону. За счет преодоления силы трения с поверхностью ваши мышцы получают дополнительную нагрузку по всей траектории движения, поэтому эффект от тренировок увеличивается в несколько раз. Кроме того, вам придется задействовать мышечный корсет для поддержания равновесия. Первое время можно придерживаться за стул при выполнении упражнений.</a:t>
            </a:r>
          </a:p>
          <a:p>
            <a:pPr marL="0" indent="0">
              <a:buNone/>
            </a:pPr>
            <a:r>
              <a:rPr lang="ru-RU" dirty="0"/>
              <a:t>Оригинальные </a:t>
            </a:r>
            <a:r>
              <a:rPr lang="ru-RU" dirty="0" err="1"/>
              <a:t>глайдинг</a:t>
            </a:r>
            <a:r>
              <a:rPr lang="ru-RU" dirty="0"/>
              <a:t>-диски (</a:t>
            </a:r>
            <a:r>
              <a:rPr lang="ru-RU" dirty="0" err="1"/>
              <a:t>Минди</a:t>
            </a:r>
            <a:r>
              <a:rPr lang="ru-RU" dirty="0"/>
              <a:t> </a:t>
            </a:r>
            <a:r>
              <a:rPr lang="ru-RU" dirty="0" err="1"/>
              <a:t>Милрей</a:t>
            </a:r>
            <a:r>
              <a:rPr lang="ru-RU" dirty="0"/>
              <a:t> запатентовала свой метод) имеют диаметр 22 см и высоту 1 см. Но сейчас выпущены много аналогов, поэтому совсем необязательно приобретать оригинальные диски </a:t>
            </a:r>
            <a:r>
              <a:rPr lang="ru-RU" dirty="0" err="1"/>
              <a:t>Gliding</a:t>
            </a:r>
            <a:r>
              <a:rPr lang="ru-RU" dirty="0"/>
              <a:t>, стоимость которых, конечно, выше. Более того, вместо приобретения дополнительного инвентаря вы можете использовать любой материал, которые будет скользить по полу. Например, бумажные тарелочки, куски материала или ткани, небольшие полотенца и даже обыкновенные носки.</a:t>
            </a:r>
          </a:p>
        </p:txBody>
      </p:sp>
    </p:spTree>
    <p:extLst>
      <p:ext uri="{BB962C8B-B14F-4D97-AF65-F5344CB8AC3E}">
        <p14:creationId xmlns:p14="http://schemas.microsoft.com/office/powerpoint/2010/main" val="400101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A3E4C-766A-47B3-9AF3-F828E337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ru-RU" dirty="0" err="1"/>
              <a:t>глайдинга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12CE0-92BA-4E66-8AC3-C22E5482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Тренировки по </a:t>
            </a:r>
            <a:r>
              <a:rPr lang="ru-RU" dirty="0" err="1"/>
              <a:t>глайдингу</a:t>
            </a:r>
            <a:r>
              <a:rPr lang="ru-RU" dirty="0"/>
              <a:t> безударные и щадящие для суставов, так что их можно рекомендовать при восстановлении после травм (разумеется, упражнения должен подобрать опытный тренер или спортивный врач).</a:t>
            </a:r>
          </a:p>
          <a:p>
            <a:pPr marL="0" indent="0">
              <a:buNone/>
            </a:pPr>
            <a:r>
              <a:rPr lang="ru-RU" dirty="0"/>
              <a:t>Вам приходится на всей амплитуде движения контролировать неустойчивую, скользкую поверхность, поэтому </a:t>
            </a:r>
            <a:r>
              <a:rPr lang="ru-RU" dirty="0" err="1"/>
              <a:t>глайдеры</a:t>
            </a:r>
            <a:r>
              <a:rPr lang="ru-RU" dirty="0"/>
              <a:t> заставляют мышцы работать иначе, чем традиционные тренировки с собственным весом. Чтобы перейти от одного положения к другому, вам приходится постоянно держать напряженными и двигательные мышцы, и мышцы-стабилизаторы. Тренировки с </a:t>
            </a:r>
            <a:r>
              <a:rPr lang="ru-RU" dirty="0" err="1"/>
              <a:t>глайдерами</a:t>
            </a:r>
            <a:r>
              <a:rPr lang="ru-RU" dirty="0"/>
              <a:t> хорошо помогают развить равновесие.</a:t>
            </a:r>
          </a:p>
        </p:txBody>
      </p:sp>
    </p:spTree>
    <p:extLst>
      <p:ext uri="{BB962C8B-B14F-4D97-AF65-F5344CB8AC3E}">
        <p14:creationId xmlns:p14="http://schemas.microsoft.com/office/powerpoint/2010/main" val="317245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B443-6697-4E14-9558-98804B35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C8DEFA-5DB5-4D9E-9FA0-4117E4014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426465"/>
            <a:ext cx="4800600" cy="44790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проработки бедер и ягодиц, стоя ровно поочередно выполните 10-15 выпадов на каждую сторону тела.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6DF0D8-63DB-4184-8877-D62E6312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1426465"/>
            <a:ext cx="4800600" cy="44790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того, чтобы укрепить внутреннюю сторону бедер, стоя ровно широко отведите одну ногу в сторону и выполните глубокий присед. Повторите упражнение 10-15 раз.</a:t>
            </a:r>
          </a:p>
        </p:txBody>
      </p:sp>
      <p:pic>
        <p:nvPicPr>
          <p:cNvPr id="1026" name="Picture 2" descr="глайдинг, упражнения глайдинг, выпады в сторону">
            <a:extLst>
              <a:ext uri="{FF2B5EF4-FFF2-40B4-BE49-F238E27FC236}">
                <a16:creationId xmlns:a16="http://schemas.microsoft.com/office/drawing/2014/main" id="{5B1ED36F-EA75-4A78-9ACE-E4B6FC67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17" y="3172968"/>
            <a:ext cx="3118103" cy="311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исед, приседание, присед плие,">
            <a:extLst>
              <a:ext uri="{FF2B5EF4-FFF2-40B4-BE49-F238E27FC236}">
                <a16:creationId xmlns:a16="http://schemas.microsoft.com/office/drawing/2014/main" id="{9FD4AFF9-2D0D-4F8D-9146-135C4BD72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27" y="3298436"/>
            <a:ext cx="3052337" cy="28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32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0DC8DEFA-5DB5-4D9E-9FA0-4117E4014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649224"/>
            <a:ext cx="4800600" cy="52562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Поставьте ноги на диски или подручные скользящие средства и переместите правую ногу назад, поставив ее позади левой. Затем поменяйте рабочую ногу. На каждую конечность необходимо выполнить минимум 10 выпадов за 1 подход.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6DF0D8-63DB-4184-8877-D62E6312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649224"/>
            <a:ext cx="4800600" cy="52562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Станьте ровно, слегка согнув ноги в коленях и пригнувшись вниз. Опорная нога должна прочно стоять на полу. Другой ногой, поставленной на диск, совершайте ритмичное отведение в сторону, имитируя движение конькобежца. Выполнив 15 отведений, можете поменять сторону.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скрестные выпады, глайдинг, глайдинг упражнения">
            <a:extLst>
              <a:ext uri="{FF2B5EF4-FFF2-40B4-BE49-F238E27FC236}">
                <a16:creationId xmlns:a16="http://schemas.microsoft.com/office/drawing/2014/main" id="{6687B665-B931-4F8E-A35A-1C8E4D3F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413" y="3378328"/>
            <a:ext cx="2830448" cy="28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глайдинг, упражнение глайдинг, отведение ноги ">
            <a:extLst>
              <a:ext uri="{FF2B5EF4-FFF2-40B4-BE49-F238E27FC236}">
                <a16:creationId xmlns:a16="http://schemas.microsoft.com/office/drawing/2014/main" id="{A334D8F5-4373-4E97-9820-2E02D4FB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41" y="3681222"/>
            <a:ext cx="3998233" cy="25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0DC8DEFA-5DB5-4D9E-9FA0-4117E4014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649224"/>
            <a:ext cx="4800600" cy="52562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Останьтесь в исходном положении стоя на одно ноге. Совершите наклон вперед, опираясь в пол обоими руками. Одной ногой, стоящей на диске, совершайте ритмичное отведение ноги назад. Выполнив 15 отведений одной ноги, поменяйте конечность.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6DF0D8-63DB-4184-8877-D62E6312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649224"/>
            <a:ext cx="4800600" cy="52562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Лягте на спину, а под стопы подложите скользящий снаряд. Поочередно подтягивайте каждую ногу к тазу. Выполняйте упражнение в течение 40 секунд.</a:t>
            </a:r>
          </a:p>
        </p:txBody>
      </p:sp>
      <p:pic>
        <p:nvPicPr>
          <p:cNvPr id="3074" name="Picture 2" descr="упражнение спринтер, глайдинг, глайдинг упражнение">
            <a:extLst>
              <a:ext uri="{FF2B5EF4-FFF2-40B4-BE49-F238E27FC236}">
                <a16:creationId xmlns:a16="http://schemas.microsoft.com/office/drawing/2014/main" id="{AB262AE7-8DC1-4C6B-B8D1-C86D5C54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97" y="3580942"/>
            <a:ext cx="3938207" cy="23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глайдинг, упражнение глайдинг, ">
            <a:extLst>
              <a:ext uri="{FF2B5EF4-FFF2-40B4-BE49-F238E27FC236}">
                <a16:creationId xmlns:a16="http://schemas.microsoft.com/office/drawing/2014/main" id="{F6623306-CF35-43B7-8D0F-B9C78A94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66" y="2845117"/>
            <a:ext cx="3363659" cy="33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6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C1D58-4E97-42A7-B0FB-3A970B88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53B71-0686-4FFC-A691-D01C4755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Глайдинг</a:t>
            </a:r>
            <a:r>
              <a:rPr lang="ru-RU" dirty="0"/>
              <a:t> — особый вид функциональной фитнес-тренировки, в основе которого лежат упражнения со скольжением на специальных (ну, или не совсем) дисках.</a:t>
            </a:r>
          </a:p>
          <a:p>
            <a:pPr marL="0" indent="0">
              <a:buNone/>
            </a:pPr>
            <a:r>
              <a:rPr lang="ru-RU" dirty="0"/>
              <a:t>Во время работы над новой программой занятий, тренер </a:t>
            </a:r>
            <a:r>
              <a:rPr lang="ru-RU" dirty="0" err="1"/>
              <a:t>Минди</a:t>
            </a:r>
            <a:r>
              <a:rPr lang="ru-RU" dirty="0"/>
              <a:t> </a:t>
            </a:r>
            <a:r>
              <a:rPr lang="ru-RU" dirty="0" err="1"/>
              <a:t>Милрей</a:t>
            </a:r>
            <a:r>
              <a:rPr lang="ru-RU" dirty="0"/>
              <a:t> потратила 5 лет на научные исследования, которые утвердили за </a:t>
            </a:r>
            <a:r>
              <a:rPr lang="ru-RU" dirty="0" err="1"/>
              <a:t>глайдингом</a:t>
            </a:r>
            <a:r>
              <a:rPr lang="ru-RU" dirty="0"/>
              <a:t> статус высокоэффективной тренировки, ведь нагрузка от каждого упражнения в технике </a:t>
            </a:r>
            <a:r>
              <a:rPr lang="ru-RU" dirty="0" err="1"/>
              <a:t>глайдинг</a:t>
            </a:r>
            <a:r>
              <a:rPr lang="ru-RU" dirty="0"/>
              <a:t> повышается в 2-3 раза.</a:t>
            </a:r>
          </a:p>
          <a:p>
            <a:pPr marL="0" indent="0">
              <a:buNone/>
            </a:pPr>
            <a:r>
              <a:rPr lang="ru-RU" dirty="0"/>
              <a:t>Но нужно не забывать про противопоказания.</a:t>
            </a:r>
          </a:p>
        </p:txBody>
      </p:sp>
    </p:spTree>
    <p:extLst>
      <p:ext uri="{BB962C8B-B14F-4D97-AF65-F5344CB8AC3E}">
        <p14:creationId xmlns:p14="http://schemas.microsoft.com/office/powerpoint/2010/main" val="383130855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111</TotalTime>
  <Words>817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Эмблема</vt:lpstr>
      <vt:lpstr>Практическая работа № 6. Глайдинг</vt:lpstr>
      <vt:lpstr>Оглавление</vt:lpstr>
      <vt:lpstr>Определение и история глайдинга</vt:lpstr>
      <vt:lpstr>Презентация PowerPoint</vt:lpstr>
      <vt:lpstr>Преимущества глайдинга</vt:lpstr>
      <vt:lpstr>Упражнения</vt:lpstr>
      <vt:lpstr>Презентация PowerPoint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6. Глайдинг</dc:title>
  <dc:creator>Pavel Moiseenko</dc:creator>
  <cp:lastModifiedBy>Pavel Moiseenko</cp:lastModifiedBy>
  <cp:revision>5</cp:revision>
  <dcterms:created xsi:type="dcterms:W3CDTF">2021-06-07T12:31:18Z</dcterms:created>
  <dcterms:modified xsi:type="dcterms:W3CDTF">2021-06-07T14:22:54Z</dcterms:modified>
</cp:coreProperties>
</file>