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1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3BE5F-9D14-C05F-68CE-36E8154DCDFC}" v="1237" dt="2020-07-29T09:18:19.606"/>
    <p1510:client id="{680CCB1B-DB80-C379-B582-4FB7ED1A4F4B}" v="2" dt="2020-08-04T07:08:0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4628"/>
  </p:normalViewPr>
  <p:slideViewPr>
    <p:cSldViewPr snapToGrid="0" snapToObjects="1">
      <p:cViewPr>
        <p:scale>
          <a:sx n="100" d="100"/>
          <a:sy n="100" d="100"/>
        </p:scale>
        <p:origin x="-595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3115_Omkar" userId="S::i2k18102515@pictsctr.onmicrosoft.com::2b5d83ce-5cca-4578-8b48-de640a2c8bf4" providerId="AD" clId="Web-{2483BE5F-9D14-C05F-68CE-36E8154DCDFC}"/>
    <pc:docChg chg="addSld delSld modSld">
      <pc:chgData name="33115_Omkar" userId="S::i2k18102515@pictsctr.onmicrosoft.com::2b5d83ce-5cca-4578-8b48-de640a2c8bf4" providerId="AD" clId="Web-{2483BE5F-9D14-C05F-68CE-36E8154DCDFC}" dt="2020-07-29T09:18:19.606" v="1227" actId="20577"/>
      <pc:docMkLst>
        <pc:docMk/>
      </pc:docMkLst>
      <pc:sldChg chg="addSp delSp modSp">
        <pc:chgData name="33115_Omkar" userId="S::i2k18102515@pictsctr.onmicrosoft.com::2b5d83ce-5cca-4578-8b48-de640a2c8bf4" providerId="AD" clId="Web-{2483BE5F-9D14-C05F-68CE-36E8154DCDFC}" dt="2020-07-29T08:28:04.585" v="156" actId="1076"/>
        <pc:sldMkLst>
          <pc:docMk/>
          <pc:sldMk cId="1546580382" sldId="257"/>
        </pc:sldMkLst>
        <pc:spChg chg="mod">
          <ac:chgData name="33115_Omkar" userId="S::i2k18102515@pictsctr.onmicrosoft.com::2b5d83ce-5cca-4578-8b48-de640a2c8bf4" providerId="AD" clId="Web-{2483BE5F-9D14-C05F-68CE-36E8154DCDFC}" dt="2020-07-29T08:27:59.304" v="155" actId="1076"/>
          <ac:spMkLst>
            <pc:docMk/>
            <pc:sldMk cId="1546580382" sldId="257"/>
            <ac:spMk id="2" creationId="{A5C93519-6B29-1346-9FCB-0835B80531A4}"/>
          </ac:spMkLst>
        </pc:spChg>
        <pc:spChg chg="mod">
          <ac:chgData name="33115_Omkar" userId="S::i2k18102515@pictsctr.onmicrosoft.com::2b5d83ce-5cca-4578-8b48-de640a2c8bf4" providerId="AD" clId="Web-{2483BE5F-9D14-C05F-68CE-36E8154DCDFC}" dt="2020-07-29T08:28:04.585" v="156" actId="1076"/>
          <ac:spMkLst>
            <pc:docMk/>
            <pc:sldMk cId="1546580382" sldId="257"/>
            <ac:spMk id="4" creationId="{6E661E49-0788-40C2-A5B6-638ADED71159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8:27:01.163" v="114"/>
          <ac:spMkLst>
            <pc:docMk/>
            <pc:sldMk cId="1546580382" sldId="257"/>
            <ac:spMk id="5" creationId="{4388A455-B9CE-480B-A0A3-DC01ABD778F2}"/>
          </ac:spMkLst>
        </pc:spChg>
        <pc:picChg chg="add mod">
          <ac:chgData name="33115_Omkar" userId="S::i2k18102515@pictsctr.onmicrosoft.com::2b5d83ce-5cca-4578-8b48-de640a2c8bf4" providerId="AD" clId="Web-{2483BE5F-9D14-C05F-68CE-36E8154DCDFC}" dt="2020-07-29T08:26:38.959" v="108" actId="1076"/>
          <ac:picMkLst>
            <pc:docMk/>
            <pc:sldMk cId="1546580382" sldId="257"/>
            <ac:picMk id="3" creationId="{D48F348C-068E-46B7-94B2-9AC53B324F22}"/>
          </ac:picMkLst>
        </pc:picChg>
        <pc:picChg chg="mod">
          <ac:chgData name="33115_Omkar" userId="S::i2k18102515@pictsctr.onmicrosoft.com::2b5d83ce-5cca-4578-8b48-de640a2c8bf4" providerId="AD" clId="Web-{2483BE5F-9D14-C05F-68CE-36E8154DCDFC}" dt="2020-07-29T08:26:04.037" v="90" actId="1076"/>
          <ac:picMkLst>
            <pc:docMk/>
            <pc:sldMk cId="1546580382" sldId="257"/>
            <ac:picMk id="25" creationId="{0461DC49-1338-C24E-A3BB-5919AD12F596}"/>
          </ac:picMkLst>
        </pc:picChg>
      </pc:sldChg>
      <pc:sldChg chg="addSp delSp modSp">
        <pc:chgData name="33115_Omkar" userId="S::i2k18102515@pictsctr.onmicrosoft.com::2b5d83ce-5cca-4578-8b48-de640a2c8bf4" providerId="AD" clId="Web-{2483BE5F-9D14-C05F-68CE-36E8154DCDFC}" dt="2020-07-29T09:13:44.362" v="947" actId="20577"/>
        <pc:sldMkLst>
          <pc:docMk/>
          <pc:sldMk cId="107679821" sldId="261"/>
        </pc:sldMkLst>
        <pc:spChg chg="mod">
          <ac:chgData name="33115_Omkar" userId="S::i2k18102515@pictsctr.onmicrosoft.com::2b5d83ce-5cca-4578-8b48-de640a2c8bf4" providerId="AD" clId="Web-{2483BE5F-9D14-C05F-68CE-36E8154DCDFC}" dt="2020-07-29T08:31:03.133" v="194" actId="20577"/>
          <ac:spMkLst>
            <pc:docMk/>
            <pc:sldMk cId="107679821" sldId="261"/>
            <ac:spMk id="2" creationId="{23F6D5E8-15CF-4755-910B-1B5A1E777357}"/>
          </ac:spMkLst>
        </pc:spChg>
        <pc:spChg chg="add mod">
          <ac:chgData name="33115_Omkar" userId="S::i2k18102515@pictsctr.onmicrosoft.com::2b5d83ce-5cca-4578-8b48-de640a2c8bf4" providerId="AD" clId="Web-{2483BE5F-9D14-C05F-68CE-36E8154DCDFC}" dt="2020-07-29T09:13:44.362" v="947" actId="20577"/>
          <ac:spMkLst>
            <pc:docMk/>
            <pc:sldMk cId="107679821" sldId="261"/>
            <ac:spMk id="25" creationId="{44B780EC-14B2-4604-A5E8-63F2EAB14509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8:28:27.132" v="160"/>
          <ac:spMkLst>
            <pc:docMk/>
            <pc:sldMk cId="107679821" sldId="261"/>
            <ac:spMk id="36" creationId="{647C75F4-9620-411E-ACA0-6EA592679497}"/>
          </ac:spMkLst>
        </pc:spChg>
        <pc:graphicFrameChg chg="del">
          <ac:chgData name="33115_Omkar" userId="S::i2k18102515@pictsctr.onmicrosoft.com::2b5d83ce-5cca-4578-8b48-de640a2c8bf4" providerId="AD" clId="Web-{2483BE5F-9D14-C05F-68CE-36E8154DCDFC}" dt="2020-07-29T09:04:12.873" v="204"/>
          <ac:graphicFrameMkLst>
            <pc:docMk/>
            <pc:sldMk cId="107679821" sldId="261"/>
            <ac:graphicFrameMk id="11" creationId="{2C3B66B2-5616-4950-BC4A-AF268B5D77D6}"/>
          </ac:graphicFrameMkLst>
        </pc:graphicFrameChg>
        <pc:picChg chg="del">
          <ac:chgData name="33115_Omkar" userId="S::i2k18102515@pictsctr.onmicrosoft.com::2b5d83ce-5cca-4578-8b48-de640a2c8bf4" providerId="AD" clId="Web-{2483BE5F-9D14-C05F-68CE-36E8154DCDFC}" dt="2020-07-29T08:28:23.069" v="159"/>
          <ac:picMkLst>
            <pc:docMk/>
            <pc:sldMk cId="107679821" sldId="261"/>
            <ac:picMk id="15" creationId="{C7F36DA5-3286-4EAB-8CE6-344245727B63}"/>
          </ac:picMkLst>
        </pc:picChg>
        <pc:picChg chg="add mod modCrop">
          <ac:chgData name="33115_Omkar" userId="S::i2k18102515@pictsctr.onmicrosoft.com::2b5d83ce-5cca-4578-8b48-de640a2c8bf4" providerId="AD" clId="Web-{2483BE5F-9D14-C05F-68CE-36E8154DCDFC}" dt="2020-07-29T08:29:02.335" v="169"/>
          <ac:picMkLst>
            <pc:docMk/>
            <pc:sldMk cId="107679821" sldId="261"/>
            <ac:picMk id="47" creationId="{D537A654-3CDE-464F-90A9-AFB813D6397B}"/>
          </ac:picMkLst>
        </pc:picChg>
      </pc:sldChg>
      <pc:sldChg chg="del">
        <pc:chgData name="33115_Omkar" userId="S::i2k18102515@pictsctr.onmicrosoft.com::2b5d83ce-5cca-4578-8b48-de640a2c8bf4" providerId="AD" clId="Web-{2483BE5F-9D14-C05F-68CE-36E8154DCDFC}" dt="2020-07-29T09:16:12.180" v="1196"/>
        <pc:sldMkLst>
          <pc:docMk/>
          <pc:sldMk cId="844128968" sldId="266"/>
        </pc:sldMkLst>
      </pc:sldChg>
      <pc:sldChg chg="del">
        <pc:chgData name="33115_Omkar" userId="S::i2k18102515@pictsctr.onmicrosoft.com::2b5d83ce-5cca-4578-8b48-de640a2c8bf4" providerId="AD" clId="Web-{2483BE5F-9D14-C05F-68CE-36E8154DCDFC}" dt="2020-07-29T08:24:15.459" v="0"/>
        <pc:sldMkLst>
          <pc:docMk/>
          <pc:sldMk cId="3745136551" sldId="272"/>
        </pc:sldMkLst>
      </pc:sldChg>
      <pc:sldChg chg="modSp">
        <pc:chgData name="33115_Omkar" userId="S::i2k18102515@pictsctr.onmicrosoft.com::2b5d83ce-5cca-4578-8b48-de640a2c8bf4" providerId="AD" clId="Web-{2483BE5F-9D14-C05F-68CE-36E8154DCDFC}" dt="2020-07-29T09:18:15.653" v="1225" actId="20577"/>
        <pc:sldMkLst>
          <pc:docMk/>
          <pc:sldMk cId="1799120912" sldId="273"/>
        </pc:sldMkLst>
        <pc:spChg chg="mod">
          <ac:chgData name="33115_Omkar" userId="S::i2k18102515@pictsctr.onmicrosoft.com::2b5d83ce-5cca-4578-8b48-de640a2c8bf4" providerId="AD" clId="Web-{2483BE5F-9D14-C05F-68CE-36E8154DCDFC}" dt="2020-07-29T09:17:49.152" v="1221" actId="1076"/>
          <ac:spMkLst>
            <pc:docMk/>
            <pc:sldMk cId="1799120912" sldId="273"/>
            <ac:spMk id="2" creationId="{A5C93519-6B29-1346-9FCB-0835B80531A4}"/>
          </ac:spMkLst>
        </pc:spChg>
        <pc:spChg chg="mod">
          <ac:chgData name="33115_Omkar" userId="S::i2k18102515@pictsctr.onmicrosoft.com::2b5d83ce-5cca-4578-8b48-de640a2c8bf4" providerId="AD" clId="Web-{2483BE5F-9D14-C05F-68CE-36E8154DCDFC}" dt="2020-07-29T09:18:15.653" v="1225" actId="20577"/>
          <ac:spMkLst>
            <pc:docMk/>
            <pc:sldMk cId="1799120912" sldId="273"/>
            <ac:spMk id="3" creationId="{D698B4E1-5F4F-8E4F-97D2-0176CBCC4A51}"/>
          </ac:spMkLst>
        </pc:spChg>
        <pc:picChg chg="mod">
          <ac:chgData name="33115_Omkar" userId="S::i2k18102515@pictsctr.onmicrosoft.com::2b5d83ce-5cca-4578-8b48-de640a2c8bf4" providerId="AD" clId="Web-{2483BE5F-9D14-C05F-68CE-36E8154DCDFC}" dt="2020-07-29T09:17:57.840" v="1223" actId="1076"/>
          <ac:picMkLst>
            <pc:docMk/>
            <pc:sldMk cId="1799120912" sldId="273"/>
            <ac:picMk id="6" creationId="{6BE62510-A175-9D47-9EDF-D9FB6C162CE7}"/>
          </ac:picMkLst>
        </pc:picChg>
      </pc:sldChg>
      <pc:sldChg chg="addSp delSp modSp add replId">
        <pc:chgData name="33115_Omkar" userId="S::i2k18102515@pictsctr.onmicrosoft.com::2b5d83ce-5cca-4578-8b48-de640a2c8bf4" providerId="AD" clId="Web-{2483BE5F-9D14-C05F-68CE-36E8154DCDFC}" dt="2020-07-29T09:12:35.313" v="920" actId="20577"/>
        <pc:sldMkLst>
          <pc:docMk/>
          <pc:sldMk cId="2582865701" sldId="274"/>
        </pc:sldMkLst>
        <pc:spChg chg="mod">
          <ac:chgData name="33115_Omkar" userId="S::i2k18102515@pictsctr.onmicrosoft.com::2b5d83ce-5cca-4578-8b48-de640a2c8bf4" providerId="AD" clId="Web-{2483BE5F-9D14-C05F-68CE-36E8154DCDFC}" dt="2020-07-29T08:31:11.586" v="199" actId="20577"/>
          <ac:spMkLst>
            <pc:docMk/>
            <pc:sldMk cId="2582865701" sldId="274"/>
            <ac:spMk id="2" creationId="{23F6D5E8-15CF-4755-910B-1B5A1E777357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8:29:18.273" v="171"/>
          <ac:spMkLst>
            <pc:docMk/>
            <pc:sldMk cId="2582865701" sldId="274"/>
            <ac:spMk id="16" creationId="{C0AF9869-6603-4B87-A7C4-7FC8B1145872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9:08:19.069" v="517"/>
          <ac:spMkLst>
            <pc:docMk/>
            <pc:sldMk cId="2582865701" sldId="274"/>
            <ac:spMk id="25" creationId="{879B31A0-E78B-48E1-995B-496F96AFD20B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9:08:16.131" v="516"/>
          <ac:spMkLst>
            <pc:docMk/>
            <pc:sldMk cId="2582865701" sldId="274"/>
            <ac:spMk id="26" creationId="{3C5F8070-8D3C-43A4-A015-4CC9A8509C24}"/>
          </ac:spMkLst>
        </pc:spChg>
        <pc:spChg chg="add mod">
          <ac:chgData name="33115_Omkar" userId="S::i2k18102515@pictsctr.onmicrosoft.com::2b5d83ce-5cca-4578-8b48-de640a2c8bf4" providerId="AD" clId="Web-{2483BE5F-9D14-C05F-68CE-36E8154DCDFC}" dt="2020-07-29T09:12:35.313" v="920" actId="20577"/>
          <ac:spMkLst>
            <pc:docMk/>
            <pc:sldMk cId="2582865701" sldId="274"/>
            <ac:spMk id="28" creationId="{1BB3E77B-9D68-477B-A9CA-496D250AA248}"/>
          </ac:spMkLst>
        </pc:spChg>
        <pc:graphicFrameChg chg="del">
          <ac:chgData name="33115_Omkar" userId="S::i2k18102515@pictsctr.onmicrosoft.com::2b5d83ce-5cca-4578-8b48-de640a2c8bf4" providerId="AD" clId="Web-{2483BE5F-9D14-C05F-68CE-36E8154DCDFC}" dt="2020-07-29T09:08:05.537" v="512"/>
          <ac:graphicFrameMkLst>
            <pc:docMk/>
            <pc:sldMk cId="2582865701" sldId="274"/>
            <ac:graphicFrameMk id="11" creationId="{2C3B66B2-5616-4950-BC4A-AF268B5D77D6}"/>
          </ac:graphicFrameMkLst>
        </pc:graphicFrameChg>
        <pc:picChg chg="del">
          <ac:chgData name="33115_Omkar" userId="S::i2k18102515@pictsctr.onmicrosoft.com::2b5d83ce-5cca-4578-8b48-de640a2c8bf4" providerId="AD" clId="Web-{2483BE5F-9D14-C05F-68CE-36E8154DCDFC}" dt="2020-07-29T08:29:06.554" v="170"/>
          <ac:picMkLst>
            <pc:docMk/>
            <pc:sldMk cId="2582865701" sldId="274"/>
            <ac:picMk id="15" creationId="{C7F36DA5-3286-4EAB-8CE6-344245727B63}"/>
          </ac:picMkLst>
        </pc:picChg>
        <pc:picChg chg="add mod modCrop">
          <ac:chgData name="33115_Omkar" userId="S::i2k18102515@pictsctr.onmicrosoft.com::2b5d83ce-5cca-4578-8b48-de640a2c8bf4" providerId="AD" clId="Web-{2483BE5F-9D14-C05F-68CE-36E8154DCDFC}" dt="2020-07-29T08:29:45.101" v="176"/>
          <ac:picMkLst>
            <pc:docMk/>
            <pc:sldMk cId="2582865701" sldId="274"/>
            <ac:picMk id="27" creationId="{AC7F8589-8E1C-4DC5-867B-ED95725373EF}"/>
          </ac:picMkLst>
        </pc:picChg>
      </pc:sldChg>
      <pc:sldChg chg="addSp delSp modSp add replId">
        <pc:chgData name="33115_Omkar" userId="S::i2k18102515@pictsctr.onmicrosoft.com::2b5d83ce-5cca-4578-8b48-de640a2c8bf4" providerId="AD" clId="Web-{2483BE5F-9D14-C05F-68CE-36E8154DCDFC}" dt="2020-07-29T09:15:54.460" v="1194" actId="20577"/>
        <pc:sldMkLst>
          <pc:docMk/>
          <pc:sldMk cId="3617259827" sldId="275"/>
        </pc:sldMkLst>
        <pc:spChg chg="mod">
          <ac:chgData name="33115_Omkar" userId="S::i2k18102515@pictsctr.onmicrosoft.com::2b5d83ce-5cca-4578-8b48-de640a2c8bf4" providerId="AD" clId="Web-{2483BE5F-9D14-C05F-68CE-36E8154DCDFC}" dt="2020-07-29T08:31:16.149" v="201" actId="20577"/>
          <ac:spMkLst>
            <pc:docMk/>
            <pc:sldMk cId="3617259827" sldId="275"/>
            <ac:spMk id="2" creationId="{23F6D5E8-15CF-4755-910B-1B5A1E777357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9:08:29.944" v="520"/>
          <ac:spMkLst>
            <pc:docMk/>
            <pc:sldMk cId="3617259827" sldId="275"/>
            <ac:spMk id="15" creationId="{93918DBD-53D0-4DD1-B7A2-DECA20675A7A}"/>
          </ac:spMkLst>
        </pc:spChg>
        <pc:spChg chg="add del mod">
          <ac:chgData name="33115_Omkar" userId="S::i2k18102515@pictsctr.onmicrosoft.com::2b5d83ce-5cca-4578-8b48-de640a2c8bf4" providerId="AD" clId="Web-{2483BE5F-9D14-C05F-68CE-36E8154DCDFC}" dt="2020-07-29T08:29:59.445" v="178"/>
          <ac:spMkLst>
            <pc:docMk/>
            <pc:sldMk cId="3617259827" sldId="275"/>
            <ac:spMk id="16" creationId="{67B732FE-CD39-41A2-8F6C-5440C5D216A6}"/>
          </ac:spMkLst>
        </pc:spChg>
        <pc:spChg chg="add mod">
          <ac:chgData name="33115_Omkar" userId="S::i2k18102515@pictsctr.onmicrosoft.com::2b5d83ce-5cca-4578-8b48-de640a2c8bf4" providerId="AD" clId="Web-{2483BE5F-9D14-C05F-68CE-36E8154DCDFC}" dt="2020-07-29T09:15:54.460" v="1194" actId="20577"/>
          <ac:spMkLst>
            <pc:docMk/>
            <pc:sldMk cId="3617259827" sldId="275"/>
            <ac:spMk id="16" creationId="{C1B2D1B5-BE7D-4A44-91FD-AB1C94AB318F}"/>
          </ac:spMkLst>
        </pc:spChg>
        <pc:graphicFrameChg chg="del">
          <ac:chgData name="33115_Omkar" userId="S::i2k18102515@pictsctr.onmicrosoft.com::2b5d83ce-5cca-4578-8b48-de640a2c8bf4" providerId="AD" clId="Web-{2483BE5F-9D14-C05F-68CE-36E8154DCDFC}" dt="2020-07-29T09:08:26.507" v="519"/>
          <ac:graphicFrameMkLst>
            <pc:docMk/>
            <pc:sldMk cId="3617259827" sldId="275"/>
            <ac:graphicFrameMk id="11" creationId="{2C3B66B2-5616-4950-BC4A-AF268B5D77D6}"/>
          </ac:graphicFrameMkLst>
        </pc:graphicFrameChg>
        <pc:picChg chg="del">
          <ac:chgData name="33115_Omkar" userId="S::i2k18102515@pictsctr.onmicrosoft.com::2b5d83ce-5cca-4578-8b48-de640a2c8bf4" providerId="AD" clId="Web-{2483BE5F-9D14-C05F-68CE-36E8154DCDFC}" dt="2020-07-29T08:29:51.070" v="177"/>
          <ac:picMkLst>
            <pc:docMk/>
            <pc:sldMk cId="3617259827" sldId="275"/>
            <ac:picMk id="15" creationId="{C7F36DA5-3286-4EAB-8CE6-344245727B63}"/>
          </ac:picMkLst>
        </pc:picChg>
        <pc:picChg chg="add mod modCrop">
          <ac:chgData name="33115_Omkar" userId="S::i2k18102515@pictsctr.onmicrosoft.com::2b5d83ce-5cca-4578-8b48-de640a2c8bf4" providerId="AD" clId="Web-{2483BE5F-9D14-C05F-68CE-36E8154DCDFC}" dt="2020-07-29T08:30:52.867" v="187" actId="1076"/>
          <ac:picMkLst>
            <pc:docMk/>
            <pc:sldMk cId="3617259827" sldId="275"/>
            <ac:picMk id="27" creationId="{09F5BCC9-7756-4240-AA78-DEB13E09FC9D}"/>
          </ac:picMkLst>
        </pc:picChg>
      </pc:sldChg>
    </pc:docChg>
  </pc:docChgLst>
  <pc:docChgLst>
    <pc:chgData name="33115_Omkar" userId="S::i2k18102515@pictsctr.onmicrosoft.com::2b5d83ce-5cca-4578-8b48-de640a2c8bf4" providerId="AD" clId="Web-{680CCB1B-DB80-C379-B582-4FB7ED1A4F4B}"/>
    <pc:docChg chg="modSld">
      <pc:chgData name="33115_Omkar" userId="S::i2k18102515@pictsctr.onmicrosoft.com::2b5d83ce-5cca-4578-8b48-de640a2c8bf4" providerId="AD" clId="Web-{680CCB1B-DB80-C379-B582-4FB7ED1A4F4B}" dt="2020-08-04T07:08:07.581" v="1" actId="20577"/>
      <pc:docMkLst>
        <pc:docMk/>
      </pc:docMkLst>
      <pc:sldChg chg="modSp">
        <pc:chgData name="33115_Omkar" userId="S::i2k18102515@pictsctr.onmicrosoft.com::2b5d83ce-5cca-4578-8b48-de640a2c8bf4" providerId="AD" clId="Web-{680CCB1B-DB80-C379-B582-4FB7ED1A4F4B}" dt="2020-08-04T07:08:07.565" v="0" actId="20577"/>
        <pc:sldMkLst>
          <pc:docMk/>
          <pc:sldMk cId="107679821" sldId="261"/>
        </pc:sldMkLst>
        <pc:spChg chg="mod">
          <ac:chgData name="33115_Omkar" userId="S::i2k18102515@pictsctr.onmicrosoft.com::2b5d83ce-5cca-4578-8b48-de640a2c8bf4" providerId="AD" clId="Web-{680CCB1B-DB80-C379-B582-4FB7ED1A4F4B}" dt="2020-08-04T07:08:07.565" v="0" actId="20577"/>
          <ac:spMkLst>
            <pc:docMk/>
            <pc:sldMk cId="107679821" sldId="261"/>
            <ac:spMk id="25" creationId="{44B780EC-14B2-4604-A5E8-63F2EAB1450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6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gaana.com/" TargetMode="External"/><Relationship Id="rId4" Type="http://schemas.openxmlformats.org/officeDocument/2006/relationships/hyperlink" Target="https://open.spotif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071862"/>
            <a:ext cx="8361229" cy="17666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SL-III Assignment 1.1</a:t>
            </a:r>
            <a:br>
              <a:rPr lang="en-US" sz="4800" dirty="0"/>
            </a:br>
            <a:r>
              <a:rPr lang="en-US" sz="4800" dirty="0">
                <a:solidFill>
                  <a:schemeClr val="bg2"/>
                </a:solidFill>
              </a:rPr>
              <a:t>Document structure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878" y="3118079"/>
            <a:ext cx="4608303" cy="2425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</a:rPr>
              <a:t>Name : Omkar </a:t>
            </a:r>
            <a:r>
              <a:rPr lang="en-US" sz="2800" dirty="0" err="1">
                <a:solidFill>
                  <a:schemeClr val="bg2"/>
                </a:solidFill>
              </a:rPr>
              <a:t>Dabir</a:t>
            </a:r>
            <a:endParaRPr lang="en-US" sz="2800" dirty="0">
              <a:solidFill>
                <a:schemeClr val="bg2"/>
              </a:solidFill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Roll No. : 33115</a:t>
            </a:r>
            <a:endParaRPr lang="en-US" sz="2800" dirty="0">
              <a:solidFill>
                <a:schemeClr val="bg2"/>
              </a:solidFill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</a:rPr>
              <a:t>Class : TE-09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</a:rPr>
              <a:t>Subject : SL-3</a:t>
            </a:r>
          </a:p>
        </p:txBody>
      </p:sp>
      <p:pic>
        <p:nvPicPr>
          <p:cNvPr id="3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8F348C-068E-46B7-94B2-9AC53B32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509" y="3118159"/>
            <a:ext cx="3473885" cy="21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537A654-3CDE-464F-90A9-AFB813D63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" b="3817"/>
          <a:stretch/>
        </p:blipFill>
        <p:spPr>
          <a:xfrm>
            <a:off x="83176" y="139874"/>
            <a:ext cx="4186468" cy="6578178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4B780EC-14B2-4604-A5E8-63F2EAB1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8128" y="1809749"/>
            <a:ext cx="6162286" cy="4219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This is the homepage of the website.</a:t>
            </a:r>
          </a:p>
          <a:p>
            <a:pPr marL="383540" indent="-383540"/>
            <a:r>
              <a:rPr lang="en-US"/>
              <a:t>It will be mainly consisting of different categories like Genre, Artist, Language and respective albums (collections) as a list.</a:t>
            </a:r>
          </a:p>
          <a:p>
            <a:pPr marL="383540" indent="-383540"/>
            <a:r>
              <a:rPr lang="en-US" dirty="0"/>
              <a:t>The links to categories will </a:t>
            </a:r>
            <a:r>
              <a:rPr lang="en-US"/>
              <a:t>redirect</a:t>
            </a:r>
            <a:r>
              <a:rPr lang="en-US" dirty="0"/>
              <a:t> the user to screen 2.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/>
              <a:t>Tags used : </a:t>
            </a:r>
            <a:endParaRPr lang="en-US" i="0" dirty="0"/>
          </a:p>
          <a:p>
            <a:pPr lvl="1" indent="-383540"/>
            <a:r>
              <a:rPr lang="en-US" i="0"/>
              <a:t>&lt;header&gt;, &lt;section&gt;, &lt;img&gt;, &lt;div&gt;, &lt;a&gt;, &lt;button&gt;, &lt;h1&gt;, </a:t>
            </a:r>
            <a:r>
              <a:rPr lang="en-US" i="0" dirty="0"/>
              <a:t>&lt;p&gt;</a:t>
            </a:r>
          </a:p>
          <a:p>
            <a:pPr marL="530860" lvl="1" indent="0">
              <a:buNone/>
            </a:pPr>
            <a:endParaRPr lang="en-US" i="0" dirty="0"/>
          </a:p>
          <a:p>
            <a:pPr marL="0" indent="0">
              <a:buNone/>
            </a:pPr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7F8589-8E1C-4DC5-867B-ED9572537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4" r="-257" b="17197"/>
          <a:stretch/>
        </p:blipFill>
        <p:spPr>
          <a:xfrm>
            <a:off x="125634" y="776613"/>
            <a:ext cx="4080676" cy="5533936"/>
          </a:xfrm>
          <a:prstGeom prst="rect">
            <a:avLst/>
          </a:prstGeom>
        </p:spPr>
      </p:pic>
      <p:sp>
        <p:nvSpPr>
          <p:cNvPr id="28" name="Content Placeholder 24">
            <a:extLst>
              <a:ext uri="{FF2B5EF4-FFF2-40B4-BE49-F238E27FC236}">
                <a16:creationId xmlns:a16="http://schemas.microsoft.com/office/drawing/2014/main" id="{1BB3E77B-9D68-477B-A9CA-496D250AA248}"/>
              </a:ext>
            </a:extLst>
          </p:cNvPr>
          <p:cNvSpPr txBox="1">
            <a:spLocks/>
          </p:cNvSpPr>
          <p:nvPr/>
        </p:nvSpPr>
        <p:spPr>
          <a:xfrm>
            <a:off x="5468128" y="1809749"/>
            <a:ext cx="5971786" cy="421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/>
              <a:t>This is a page related to a specific category.</a:t>
            </a:r>
          </a:p>
          <a:p>
            <a:pPr marL="383540" indent="-383540"/>
            <a:r>
              <a:rPr lang="en-US"/>
              <a:t>It will contain some information about the category and along with it, will have a list of songs related to the specific category.</a:t>
            </a:r>
            <a:endParaRPr lang="en-US" dirty="0"/>
          </a:p>
          <a:p>
            <a:pPr marL="383540" indent="-383540"/>
            <a:r>
              <a:rPr lang="en-US"/>
              <a:t>When clicked on a song thumbnail, user will be redirected to screen 3.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/>
              <a:t>Tags used : </a:t>
            </a:r>
            <a:endParaRPr lang="en-US" dirty="0"/>
          </a:p>
          <a:p>
            <a:pPr lvl="1" indent="-383540"/>
            <a:r>
              <a:rPr lang="en-US" i="0"/>
              <a:t>&lt;img&gt;, &lt;div&gt;, &lt;a&gt;, &lt;button&gt;, &lt;ul&gt;, &lt;li&gt;, &lt;h1&gt;, &lt;p&gt;</a:t>
            </a:r>
            <a:endParaRPr lang="en-US" i="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F5BCC9-7756-4240-AA78-DEB13E09F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" t="7360" r="-2262" b="28172"/>
          <a:stretch/>
        </p:blipFill>
        <p:spPr>
          <a:xfrm>
            <a:off x="188264" y="1141957"/>
            <a:ext cx="4007629" cy="4573351"/>
          </a:xfrm>
          <a:prstGeom prst="rect">
            <a:avLst/>
          </a:prstGeom>
        </p:spPr>
      </p:pic>
      <p:sp>
        <p:nvSpPr>
          <p:cNvPr id="16" name="Content Placeholder 24">
            <a:extLst>
              <a:ext uri="{FF2B5EF4-FFF2-40B4-BE49-F238E27FC236}">
                <a16:creationId xmlns:a16="http://schemas.microsoft.com/office/drawing/2014/main" id="{C1B2D1B5-BE7D-4A44-91FD-AB1C94AB318F}"/>
              </a:ext>
            </a:extLst>
          </p:cNvPr>
          <p:cNvSpPr txBox="1">
            <a:spLocks/>
          </p:cNvSpPr>
          <p:nvPr/>
        </p:nvSpPr>
        <p:spPr>
          <a:xfrm>
            <a:off x="5468128" y="1809749"/>
            <a:ext cx="6162286" cy="421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/>
              <a:t>This page will contain all the information of a song.</a:t>
            </a:r>
          </a:p>
          <a:p>
            <a:pPr marL="383540" indent="-383540"/>
            <a:r>
              <a:rPr lang="en-US"/>
              <a:t>The song will start playing automatically when the page loads.</a:t>
            </a:r>
          </a:p>
          <a:p>
            <a:pPr marL="383540" indent="-383540"/>
            <a:r>
              <a:rPr lang="en-US"/>
              <a:t>The page will also have controls such as play/pause, change volume, mute/unmute, seek, download, etc.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/>
              <a:t>Tags used : </a:t>
            </a:r>
            <a:endParaRPr lang="en-US" dirty="0"/>
          </a:p>
          <a:p>
            <a:pPr lvl="1" indent="-383540"/>
            <a:r>
              <a:rPr lang="en-US" i="0"/>
              <a:t>&lt;img&gt;, &lt;audio&gt;, &lt;a&gt;, &lt;button&gt;, &lt;ul&gt;, &lt;li&gt;</a:t>
            </a:r>
            <a:endParaRPr lang="en-US" i="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47615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579029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581" y="1317854"/>
            <a:ext cx="8212798" cy="1800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References used : 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https://open.spotify.com/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https://gaana.com/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https://www.youtube.com/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3a7661a-3b07-49b5-a24e-93a2219672cf" xsi:nil="true"/>
    <ReferenceId xmlns="b3a7661a-3b07-49b5-a24e-93a2219672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BCE28AEC8AE4D93EDAF04A23239C0" ma:contentTypeVersion="5" ma:contentTypeDescription="Create a new document." ma:contentTypeScope="" ma:versionID="9ef0a0f253781caaab541c00b4785d1a">
  <xsd:schema xmlns:xsd="http://www.w3.org/2001/XMLSchema" xmlns:xs="http://www.w3.org/2001/XMLSchema" xmlns:p="http://schemas.microsoft.com/office/2006/metadata/properties" xmlns:ns2="b3a7661a-3b07-49b5-a24e-93a2219672cf" targetNamespace="http://schemas.microsoft.com/office/2006/metadata/properties" ma:root="true" ma:fieldsID="2c0a5639f2c42abd25180433f12c34b9" ns2:_="">
    <xsd:import namespace="b3a7661a-3b07-49b5-a24e-93a2219672c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7661a-3b07-49b5-a24e-93a2219672c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63BD2-50FD-4836-BF59-CC713E6BF6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SL-III Assignment 1.1 Document structure</vt:lpstr>
      <vt:lpstr>Screen 1</vt:lpstr>
      <vt:lpstr>Screen 2</vt:lpstr>
      <vt:lpstr>Screen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205</cp:revision>
  <dcterms:created xsi:type="dcterms:W3CDTF">2020-07-29T08:23:52Z</dcterms:created>
  <dcterms:modified xsi:type="dcterms:W3CDTF">2020-08-04T07:08:07Z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0x0101006ECBCE28AEC8AE4D93EDAF04A23239C0</vt:lpwstr>
  </property>
  <property fmtid="{D5CDD505-2E9C-101B-9397-08002B2CF9AE}" pid="3" name="Order">
    <vt:r8>3700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