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72" r:id="rId15"/>
    <p:sldId id="268" r:id="rId16"/>
    <p:sldId id="269" r:id="rId17"/>
    <p:sldId id="270" r:id="rId18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99500" autoAdjust="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"/>
          <p:cNvGrpSpPr/>
          <p:nvPr/>
        </p:nvGrpSpPr>
        <p:grpSpPr>
          <a:xfrm>
            <a:off x="0" y="228600"/>
            <a:ext cx="2851515" cy="6638628"/>
            <a:chOff x="0" y="228600"/>
            <a:chExt cx="2851515" cy="6638628"/>
          </a:xfrm>
        </p:grpSpPr>
        <p:sp>
          <p:nvSpPr>
            <p:cNvPr id="34" name="曲线"/>
            <p:cNvSpPr/>
            <p:nvPr/>
          </p:nvSpPr>
          <p:spPr>
            <a:xfrm>
              <a:off x="0" y="2575044"/>
              <a:ext cx="100641" cy="6262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600"/>
                  </a:moveTo>
                  <a:cubicBezTo>
                    <a:pt x="19635" y="18581"/>
                    <a:pt x="18654" y="15723"/>
                    <a:pt x="16690" y="12704"/>
                  </a:cubicBezTo>
                  <a:cubicBezTo>
                    <a:pt x="10799" y="8575"/>
                    <a:pt x="5890" y="4287"/>
                    <a:pt x="0" y="0"/>
                  </a:cubicBezTo>
                  <a:cubicBezTo>
                    <a:pt x="0" y="5558"/>
                    <a:pt x="0" y="5558"/>
                    <a:pt x="0" y="5558"/>
                  </a:cubicBezTo>
                  <a:cubicBezTo>
                    <a:pt x="5890" y="10164"/>
                    <a:pt x="12763" y="14929"/>
                    <a:pt x="19635" y="19694"/>
                  </a:cubicBezTo>
                  <a:cubicBezTo>
                    <a:pt x="19635" y="20329"/>
                    <a:pt x="20618" y="20964"/>
                    <a:pt x="21599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35" name="曲线"/>
            <p:cNvSpPr/>
            <p:nvPr/>
          </p:nvSpPr>
          <p:spPr>
            <a:xfrm>
              <a:off x="128598" y="3156529"/>
              <a:ext cx="646716" cy="232221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268" y="14999"/>
                  </a:moveTo>
                  <a:cubicBezTo>
                    <a:pt x="15890" y="17228"/>
                    <a:pt x="18514" y="19414"/>
                    <a:pt x="21444" y="21600"/>
                  </a:cubicBezTo>
                  <a:cubicBezTo>
                    <a:pt x="21444" y="21213"/>
                    <a:pt x="21444" y="20871"/>
                    <a:pt x="21600" y="20485"/>
                  </a:cubicBezTo>
                  <a:cubicBezTo>
                    <a:pt x="19130" y="18642"/>
                    <a:pt x="16816" y="16756"/>
                    <a:pt x="14657" y="14871"/>
                  </a:cubicBezTo>
                  <a:cubicBezTo>
                    <a:pt x="8948" y="9984"/>
                    <a:pt x="4164" y="5014"/>
                    <a:pt x="0" y="0"/>
                  </a:cubicBezTo>
                  <a:cubicBezTo>
                    <a:pt x="307" y="857"/>
                    <a:pt x="617" y="1756"/>
                    <a:pt x="924" y="2613"/>
                  </a:cubicBezTo>
                  <a:cubicBezTo>
                    <a:pt x="4628" y="6770"/>
                    <a:pt x="8639" y="10928"/>
                    <a:pt x="13268" y="1499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36" name="曲线"/>
            <p:cNvSpPr/>
            <p:nvPr/>
          </p:nvSpPr>
          <p:spPr>
            <a:xfrm>
              <a:off x="806998" y="5447060"/>
              <a:ext cx="609442" cy="142016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08" y="1542"/>
                  </a:moveTo>
                  <a:cubicBezTo>
                    <a:pt x="817" y="1051"/>
                    <a:pt x="326" y="561"/>
                    <a:pt x="0" y="0"/>
                  </a:cubicBezTo>
                  <a:cubicBezTo>
                    <a:pt x="0" y="700"/>
                    <a:pt x="0" y="1332"/>
                    <a:pt x="0" y="2032"/>
                  </a:cubicBezTo>
                  <a:cubicBezTo>
                    <a:pt x="3436" y="5961"/>
                    <a:pt x="7198" y="9818"/>
                    <a:pt x="11126" y="13604"/>
                  </a:cubicBezTo>
                  <a:cubicBezTo>
                    <a:pt x="13908" y="16270"/>
                    <a:pt x="17018" y="18934"/>
                    <a:pt x="2012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0" y="18864"/>
                    <a:pt x="15381" y="16128"/>
                    <a:pt x="12600" y="13323"/>
                  </a:cubicBezTo>
                  <a:cubicBezTo>
                    <a:pt x="8509" y="9466"/>
                    <a:pt x="4745" y="5540"/>
                    <a:pt x="1308" y="1542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37" name="曲线"/>
            <p:cNvSpPr/>
            <p:nvPr/>
          </p:nvSpPr>
          <p:spPr>
            <a:xfrm>
              <a:off x="959825" y="6503799"/>
              <a:ext cx="171463" cy="3634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344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09" y="14491"/>
                    <a:pt x="7004" y="7381"/>
                    <a:pt x="0" y="0"/>
                  </a:cubicBezTo>
                  <a:cubicBezTo>
                    <a:pt x="4670" y="7381"/>
                    <a:pt x="9924" y="14491"/>
                    <a:pt x="16344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38" name="曲线"/>
            <p:cNvSpPr/>
            <p:nvPr/>
          </p:nvSpPr>
          <p:spPr>
            <a:xfrm>
              <a:off x="100642" y="3201259"/>
              <a:ext cx="821908" cy="332863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657" y="19745"/>
                  </a:moveTo>
                  <a:cubicBezTo>
                    <a:pt x="17594" y="18488"/>
                    <a:pt x="15774" y="17231"/>
                    <a:pt x="14075" y="15974"/>
                  </a:cubicBezTo>
                  <a:cubicBezTo>
                    <a:pt x="10193" y="13073"/>
                    <a:pt x="7158" y="10080"/>
                    <a:pt x="4852" y="7059"/>
                  </a:cubicBezTo>
                  <a:cubicBezTo>
                    <a:pt x="3519" y="5235"/>
                    <a:pt x="2426" y="3380"/>
                    <a:pt x="1455" y="1524"/>
                  </a:cubicBezTo>
                  <a:cubicBezTo>
                    <a:pt x="969" y="1016"/>
                    <a:pt x="484" y="507"/>
                    <a:pt x="0" y="0"/>
                  </a:cubicBezTo>
                  <a:cubicBezTo>
                    <a:pt x="969" y="2363"/>
                    <a:pt x="2304" y="4756"/>
                    <a:pt x="4004" y="7090"/>
                  </a:cubicBezTo>
                  <a:cubicBezTo>
                    <a:pt x="6188" y="10141"/>
                    <a:pt x="9222" y="13133"/>
                    <a:pt x="12983" y="16065"/>
                  </a:cubicBezTo>
                  <a:cubicBezTo>
                    <a:pt x="14925" y="17531"/>
                    <a:pt x="17110" y="18967"/>
                    <a:pt x="19415" y="20373"/>
                  </a:cubicBezTo>
                  <a:cubicBezTo>
                    <a:pt x="20142" y="20792"/>
                    <a:pt x="20870" y="21180"/>
                    <a:pt x="21600" y="21600"/>
                  </a:cubicBezTo>
                  <a:cubicBezTo>
                    <a:pt x="21357" y="21450"/>
                    <a:pt x="21234" y="21330"/>
                    <a:pt x="21114" y="21180"/>
                  </a:cubicBezTo>
                  <a:cubicBezTo>
                    <a:pt x="20506" y="20702"/>
                    <a:pt x="20022" y="20222"/>
                    <a:pt x="19657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39" name="曲线"/>
            <p:cNvSpPr/>
            <p:nvPr/>
          </p:nvSpPr>
          <p:spPr>
            <a:xfrm>
              <a:off x="22365" y="228600"/>
              <a:ext cx="106233" cy="29279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330" y="19626"/>
                  </a:moveTo>
                  <a:cubicBezTo>
                    <a:pt x="11269" y="19762"/>
                    <a:pt x="11269" y="19899"/>
                    <a:pt x="11269" y="20034"/>
                  </a:cubicBezTo>
                  <a:cubicBezTo>
                    <a:pt x="14086" y="20510"/>
                    <a:pt x="17843" y="20987"/>
                    <a:pt x="20660" y="21497"/>
                  </a:cubicBezTo>
                  <a:cubicBezTo>
                    <a:pt x="20660" y="21530"/>
                    <a:pt x="20660" y="21564"/>
                    <a:pt x="21600" y="21599"/>
                  </a:cubicBezTo>
                  <a:cubicBezTo>
                    <a:pt x="19721" y="20918"/>
                    <a:pt x="17843" y="20272"/>
                    <a:pt x="15964" y="19592"/>
                  </a:cubicBezTo>
                  <a:cubicBezTo>
                    <a:pt x="8452" y="16122"/>
                    <a:pt x="4695" y="12652"/>
                    <a:pt x="4695" y="9150"/>
                  </a:cubicBezTo>
                  <a:cubicBezTo>
                    <a:pt x="5634" y="6087"/>
                    <a:pt x="8452" y="3060"/>
                    <a:pt x="14086" y="0"/>
                  </a:cubicBezTo>
                  <a:cubicBezTo>
                    <a:pt x="11269" y="0"/>
                    <a:pt x="11269" y="0"/>
                    <a:pt x="11269" y="0"/>
                  </a:cubicBezTo>
                  <a:cubicBezTo>
                    <a:pt x="4695" y="3026"/>
                    <a:pt x="1878" y="6087"/>
                    <a:pt x="939" y="9150"/>
                  </a:cubicBezTo>
                  <a:cubicBezTo>
                    <a:pt x="0" y="12652"/>
                    <a:pt x="2817" y="16122"/>
                    <a:pt x="10330" y="19626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40" name="曲线"/>
            <p:cNvSpPr/>
            <p:nvPr/>
          </p:nvSpPr>
          <p:spPr>
            <a:xfrm>
              <a:off x="78277" y="2944063"/>
              <a:ext cx="78276" cy="4938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2540" y="3835"/>
                    <a:pt x="3810" y="7469"/>
                    <a:pt x="6352" y="11303"/>
                  </a:cubicBezTo>
                  <a:cubicBezTo>
                    <a:pt x="11435" y="14735"/>
                    <a:pt x="16517" y="18168"/>
                    <a:pt x="21600" y="21600"/>
                  </a:cubicBezTo>
                  <a:cubicBezTo>
                    <a:pt x="19058" y="17562"/>
                    <a:pt x="16517" y="13322"/>
                    <a:pt x="13976" y="9284"/>
                  </a:cubicBezTo>
                  <a:cubicBezTo>
                    <a:pt x="12705" y="9084"/>
                    <a:pt x="12705" y="8882"/>
                    <a:pt x="12705" y="8680"/>
                  </a:cubicBezTo>
                  <a:cubicBezTo>
                    <a:pt x="8893" y="5652"/>
                    <a:pt x="3810" y="2825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41" name="曲线"/>
            <p:cNvSpPr/>
            <p:nvPr/>
          </p:nvSpPr>
          <p:spPr>
            <a:xfrm>
              <a:off x="769724" y="5478744"/>
              <a:ext cx="190100" cy="10250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3015"/>
                    <a:pt x="1053" y="6031"/>
                    <a:pt x="2634" y="9047"/>
                  </a:cubicBezTo>
                  <a:cubicBezTo>
                    <a:pt x="4214" y="11382"/>
                    <a:pt x="6320" y="13815"/>
                    <a:pt x="8956" y="16151"/>
                  </a:cubicBezTo>
                  <a:cubicBezTo>
                    <a:pt x="10009" y="16735"/>
                    <a:pt x="11590" y="17317"/>
                    <a:pt x="12643" y="17902"/>
                  </a:cubicBezTo>
                  <a:cubicBezTo>
                    <a:pt x="15803" y="19167"/>
                    <a:pt x="18438" y="20335"/>
                    <a:pt x="21600" y="21600"/>
                  </a:cubicBezTo>
                  <a:cubicBezTo>
                    <a:pt x="21073" y="21308"/>
                    <a:pt x="20546" y="20918"/>
                    <a:pt x="20018" y="20627"/>
                  </a:cubicBezTo>
                  <a:cubicBezTo>
                    <a:pt x="13697" y="16735"/>
                    <a:pt x="9482" y="12842"/>
                    <a:pt x="6847" y="8951"/>
                  </a:cubicBezTo>
                  <a:cubicBezTo>
                    <a:pt x="5795" y="6615"/>
                    <a:pt x="4740" y="4377"/>
                    <a:pt x="4214" y="2140"/>
                  </a:cubicBezTo>
                  <a:cubicBezTo>
                    <a:pt x="4214" y="2042"/>
                    <a:pt x="3686" y="1944"/>
                    <a:pt x="3686" y="1751"/>
                  </a:cubicBezTo>
                  <a:cubicBezTo>
                    <a:pt x="2634" y="1166"/>
                    <a:pt x="1053" y="583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42" name="曲线"/>
            <p:cNvSpPr/>
            <p:nvPr/>
          </p:nvSpPr>
          <p:spPr>
            <a:xfrm>
              <a:off x="775313" y="1399026"/>
              <a:ext cx="2076201" cy="404803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34" y="21009"/>
                  </a:moveTo>
                  <a:cubicBezTo>
                    <a:pt x="480" y="18992"/>
                    <a:pt x="1247" y="16999"/>
                    <a:pt x="2400" y="15079"/>
                  </a:cubicBezTo>
                  <a:cubicBezTo>
                    <a:pt x="3599" y="13161"/>
                    <a:pt x="5232" y="11315"/>
                    <a:pt x="7152" y="9545"/>
                  </a:cubicBezTo>
                  <a:cubicBezTo>
                    <a:pt x="9072" y="7774"/>
                    <a:pt x="11280" y="6101"/>
                    <a:pt x="13679" y="4502"/>
                  </a:cubicBezTo>
                  <a:cubicBezTo>
                    <a:pt x="14879" y="3714"/>
                    <a:pt x="16175" y="2926"/>
                    <a:pt x="17471" y="2189"/>
                  </a:cubicBezTo>
                  <a:cubicBezTo>
                    <a:pt x="18144" y="1820"/>
                    <a:pt x="18815" y="1426"/>
                    <a:pt x="19488" y="1082"/>
                  </a:cubicBezTo>
                  <a:cubicBezTo>
                    <a:pt x="20207" y="713"/>
                    <a:pt x="20880" y="368"/>
                    <a:pt x="21600" y="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1" y="344"/>
                    <a:pt x="20159" y="688"/>
                    <a:pt x="19440" y="1056"/>
                  </a:cubicBezTo>
                  <a:cubicBezTo>
                    <a:pt x="18767" y="1401"/>
                    <a:pt x="18096" y="1770"/>
                    <a:pt x="17423" y="2164"/>
                  </a:cubicBezTo>
                  <a:cubicBezTo>
                    <a:pt x="16079" y="2901"/>
                    <a:pt x="14784" y="3664"/>
                    <a:pt x="13583" y="4451"/>
                  </a:cubicBezTo>
                  <a:cubicBezTo>
                    <a:pt x="11135" y="6051"/>
                    <a:pt x="8879" y="7723"/>
                    <a:pt x="6959" y="9496"/>
                  </a:cubicBezTo>
                  <a:cubicBezTo>
                    <a:pt x="4992" y="11242"/>
                    <a:pt x="3359" y="13112"/>
                    <a:pt x="2160" y="15031"/>
                  </a:cubicBezTo>
                  <a:cubicBezTo>
                    <a:pt x="912" y="16973"/>
                    <a:pt x="143" y="18967"/>
                    <a:pt x="0" y="21009"/>
                  </a:cubicBezTo>
                  <a:cubicBezTo>
                    <a:pt x="0" y="21058"/>
                    <a:pt x="0" y="21083"/>
                    <a:pt x="0" y="21132"/>
                  </a:cubicBezTo>
                  <a:cubicBezTo>
                    <a:pt x="96" y="21280"/>
                    <a:pt x="190" y="21452"/>
                    <a:pt x="334" y="21600"/>
                  </a:cubicBezTo>
                  <a:cubicBezTo>
                    <a:pt x="334" y="21403"/>
                    <a:pt x="334" y="21206"/>
                    <a:pt x="334" y="2100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43" name="曲线"/>
            <p:cNvSpPr/>
            <p:nvPr/>
          </p:nvSpPr>
          <p:spPr>
            <a:xfrm>
              <a:off x="922550" y="6529892"/>
              <a:ext cx="162144" cy="3373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19" y="7100"/>
                    <a:pt x="9874" y="14498"/>
                    <a:pt x="1604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8"/>
                    <a:pt x="6788" y="7100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44" name="曲线"/>
            <p:cNvSpPr/>
            <p:nvPr/>
          </p:nvSpPr>
          <p:spPr>
            <a:xfrm>
              <a:off x="769724" y="5359465"/>
              <a:ext cx="37273" cy="22178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900" y="19798"/>
                  </a:moveTo>
                  <a:cubicBezTo>
                    <a:pt x="18900" y="20698"/>
                    <a:pt x="21600" y="21149"/>
                    <a:pt x="21600" y="21600"/>
                  </a:cubicBezTo>
                  <a:cubicBezTo>
                    <a:pt x="21600" y="17098"/>
                    <a:pt x="21600" y="13049"/>
                    <a:pt x="21600" y="8549"/>
                  </a:cubicBezTo>
                  <a:cubicBezTo>
                    <a:pt x="13500" y="5849"/>
                    <a:pt x="8099" y="2698"/>
                    <a:pt x="2699" y="0"/>
                  </a:cubicBezTo>
                  <a:cubicBezTo>
                    <a:pt x="0" y="4048"/>
                    <a:pt x="0" y="7648"/>
                    <a:pt x="0" y="11700"/>
                  </a:cubicBezTo>
                  <a:cubicBezTo>
                    <a:pt x="5399" y="14398"/>
                    <a:pt x="13500" y="17098"/>
                    <a:pt x="18900" y="19798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45" name="曲线"/>
            <p:cNvSpPr/>
            <p:nvPr/>
          </p:nvSpPr>
          <p:spPr>
            <a:xfrm>
              <a:off x="849864" y="6244739"/>
              <a:ext cx="238557" cy="62248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906" y="2878"/>
                  </a:moveTo>
                  <a:cubicBezTo>
                    <a:pt x="2075" y="1920"/>
                    <a:pt x="830" y="959"/>
                    <a:pt x="0" y="0"/>
                  </a:cubicBezTo>
                  <a:cubicBezTo>
                    <a:pt x="1245" y="2558"/>
                    <a:pt x="2906" y="5119"/>
                    <a:pt x="4984" y="7679"/>
                  </a:cubicBezTo>
                  <a:cubicBezTo>
                    <a:pt x="5398" y="8480"/>
                    <a:pt x="5814" y="9119"/>
                    <a:pt x="6645" y="9918"/>
                  </a:cubicBezTo>
                  <a:cubicBezTo>
                    <a:pt x="11214" y="13759"/>
                    <a:pt x="16200" y="17760"/>
                    <a:pt x="21183" y="21600"/>
                  </a:cubicBezTo>
                  <a:cubicBezTo>
                    <a:pt x="21599" y="21600"/>
                    <a:pt x="21599" y="21600"/>
                    <a:pt x="21599" y="21600"/>
                  </a:cubicBezTo>
                  <a:cubicBezTo>
                    <a:pt x="17030" y="17439"/>
                    <a:pt x="13291" y="13280"/>
                    <a:pt x="9968" y="8959"/>
                  </a:cubicBezTo>
                  <a:cubicBezTo>
                    <a:pt x="7475" y="6878"/>
                    <a:pt x="5398" y="4959"/>
                    <a:pt x="2906" y="2878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59" name="组合"/>
          <p:cNvGrpSpPr/>
          <p:nvPr/>
        </p:nvGrpSpPr>
        <p:grpSpPr>
          <a:xfrm>
            <a:off x="27221" y="156"/>
            <a:ext cx="2356672" cy="6853096"/>
            <a:chOff x="27221" y="156"/>
            <a:chExt cx="2356672" cy="6853096"/>
          </a:xfrm>
        </p:grpSpPr>
        <p:sp>
          <p:nvSpPr>
            <p:cNvPr id="47" name="曲线"/>
            <p:cNvSpPr/>
            <p:nvPr/>
          </p:nvSpPr>
          <p:spPr>
            <a:xfrm>
              <a:off x="27221" y="156"/>
              <a:ext cx="494326" cy="440104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7" y="4929"/>
                  </a:moveTo>
                  <a:cubicBezTo>
                    <a:pt x="2306" y="6760"/>
                    <a:pt x="3565" y="8615"/>
                    <a:pt x="5452" y="10446"/>
                  </a:cubicBezTo>
                  <a:cubicBezTo>
                    <a:pt x="7130" y="12278"/>
                    <a:pt x="9227" y="14109"/>
                    <a:pt x="11953" y="15941"/>
                  </a:cubicBezTo>
                  <a:cubicBezTo>
                    <a:pt x="14469" y="17773"/>
                    <a:pt x="17615" y="19580"/>
                    <a:pt x="21180" y="21388"/>
                  </a:cubicBezTo>
                  <a:cubicBezTo>
                    <a:pt x="21390" y="21459"/>
                    <a:pt x="21600" y="21528"/>
                    <a:pt x="21600" y="21600"/>
                  </a:cubicBezTo>
                  <a:cubicBezTo>
                    <a:pt x="21390" y="21246"/>
                    <a:pt x="20970" y="20871"/>
                    <a:pt x="20761" y="20520"/>
                  </a:cubicBezTo>
                  <a:cubicBezTo>
                    <a:pt x="20761" y="20448"/>
                    <a:pt x="20761" y="20379"/>
                    <a:pt x="20761" y="20332"/>
                  </a:cubicBezTo>
                  <a:cubicBezTo>
                    <a:pt x="17825" y="18852"/>
                    <a:pt x="15308" y="17397"/>
                    <a:pt x="13211" y="15917"/>
                  </a:cubicBezTo>
                  <a:cubicBezTo>
                    <a:pt x="10485" y="14085"/>
                    <a:pt x="8178" y="12278"/>
                    <a:pt x="6291" y="10424"/>
                  </a:cubicBezTo>
                  <a:cubicBezTo>
                    <a:pt x="4403" y="8592"/>
                    <a:pt x="2935" y="6760"/>
                    <a:pt x="1887" y="4906"/>
                  </a:cubicBezTo>
                  <a:cubicBezTo>
                    <a:pt x="1467" y="3990"/>
                    <a:pt x="1048" y="3075"/>
                    <a:pt x="629" y="2159"/>
                  </a:cubicBezTo>
                  <a:cubicBezTo>
                    <a:pt x="418" y="1431"/>
                    <a:pt x="209" y="726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6"/>
                    <a:pt x="209" y="1431"/>
                    <a:pt x="209" y="2159"/>
                  </a:cubicBezTo>
                  <a:cubicBezTo>
                    <a:pt x="629" y="3075"/>
                    <a:pt x="838" y="3990"/>
                    <a:pt x="1467" y="492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8" name="曲线"/>
            <p:cNvSpPr/>
            <p:nvPr/>
          </p:nvSpPr>
          <p:spPr>
            <a:xfrm>
              <a:off x="550288" y="4316474"/>
              <a:ext cx="423435" cy="15806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008" y="14988"/>
                  </a:moveTo>
                  <a:cubicBezTo>
                    <a:pt x="15708" y="17213"/>
                    <a:pt x="18409" y="19439"/>
                    <a:pt x="21600" y="21600"/>
                  </a:cubicBezTo>
                  <a:cubicBezTo>
                    <a:pt x="21600" y="21141"/>
                    <a:pt x="21600" y="20618"/>
                    <a:pt x="21600" y="20160"/>
                  </a:cubicBezTo>
                  <a:cubicBezTo>
                    <a:pt x="21600" y="20094"/>
                    <a:pt x="21600" y="19963"/>
                    <a:pt x="21600" y="19898"/>
                  </a:cubicBezTo>
                  <a:cubicBezTo>
                    <a:pt x="19389" y="18196"/>
                    <a:pt x="17181" y="16494"/>
                    <a:pt x="15217" y="14791"/>
                  </a:cubicBezTo>
                  <a:cubicBezTo>
                    <a:pt x="9326" y="9948"/>
                    <a:pt x="4171" y="4973"/>
                    <a:pt x="0" y="0"/>
                  </a:cubicBezTo>
                  <a:cubicBezTo>
                    <a:pt x="489" y="1374"/>
                    <a:pt x="981" y="2749"/>
                    <a:pt x="1717" y="4122"/>
                  </a:cubicBezTo>
                  <a:cubicBezTo>
                    <a:pt x="5153" y="7789"/>
                    <a:pt x="8835" y="11389"/>
                    <a:pt x="13008" y="14988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9" name="曲线"/>
            <p:cNvSpPr/>
            <p:nvPr/>
          </p:nvSpPr>
          <p:spPr>
            <a:xfrm>
              <a:off x="1006294" y="5862683"/>
              <a:ext cx="431099" cy="9905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40" y="1565"/>
                  </a:moveTo>
                  <a:cubicBezTo>
                    <a:pt x="959" y="1042"/>
                    <a:pt x="480" y="521"/>
                    <a:pt x="0" y="0"/>
                  </a:cubicBezTo>
                  <a:cubicBezTo>
                    <a:pt x="0" y="938"/>
                    <a:pt x="0" y="1982"/>
                    <a:pt x="239" y="3025"/>
                  </a:cubicBezTo>
                  <a:cubicBezTo>
                    <a:pt x="3360" y="6469"/>
                    <a:pt x="6480" y="9913"/>
                    <a:pt x="10079" y="13252"/>
                  </a:cubicBezTo>
                  <a:cubicBezTo>
                    <a:pt x="12960" y="16069"/>
                    <a:pt x="16079" y="18886"/>
                    <a:pt x="19198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39" y="18782"/>
                    <a:pt x="15119" y="15860"/>
                    <a:pt x="11999" y="12834"/>
                  </a:cubicBezTo>
                  <a:cubicBezTo>
                    <a:pt x="8158" y="9181"/>
                    <a:pt x="4799" y="5321"/>
                    <a:pt x="1440" y="1565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0" name="曲线"/>
            <p:cNvSpPr/>
            <p:nvPr/>
          </p:nvSpPr>
          <p:spPr>
            <a:xfrm>
              <a:off x="521548" y="4364375"/>
              <a:ext cx="551806" cy="223596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970" y="18917"/>
                  </a:moveTo>
                  <a:cubicBezTo>
                    <a:pt x="17467" y="17946"/>
                    <a:pt x="15965" y="16928"/>
                    <a:pt x="14650" y="15909"/>
                  </a:cubicBezTo>
                  <a:cubicBezTo>
                    <a:pt x="10706" y="12996"/>
                    <a:pt x="7699" y="9990"/>
                    <a:pt x="5445" y="6983"/>
                  </a:cubicBezTo>
                  <a:cubicBezTo>
                    <a:pt x="4132" y="5504"/>
                    <a:pt x="3192" y="3977"/>
                    <a:pt x="2441" y="2450"/>
                  </a:cubicBezTo>
                  <a:cubicBezTo>
                    <a:pt x="1689" y="1618"/>
                    <a:pt x="751" y="831"/>
                    <a:pt x="0" y="0"/>
                  </a:cubicBezTo>
                  <a:cubicBezTo>
                    <a:pt x="939" y="2358"/>
                    <a:pt x="2253" y="4717"/>
                    <a:pt x="3943" y="7030"/>
                  </a:cubicBezTo>
                  <a:cubicBezTo>
                    <a:pt x="6198" y="10083"/>
                    <a:pt x="9202" y="13089"/>
                    <a:pt x="12959" y="16049"/>
                  </a:cubicBezTo>
                  <a:cubicBezTo>
                    <a:pt x="14838" y="17482"/>
                    <a:pt x="16904" y="18963"/>
                    <a:pt x="19345" y="20396"/>
                  </a:cubicBezTo>
                  <a:cubicBezTo>
                    <a:pt x="20097" y="20767"/>
                    <a:pt x="20848" y="21183"/>
                    <a:pt x="21600" y="21600"/>
                  </a:cubicBezTo>
                  <a:cubicBezTo>
                    <a:pt x="21412" y="21461"/>
                    <a:pt x="21224" y="21322"/>
                    <a:pt x="21036" y="21183"/>
                  </a:cubicBezTo>
                  <a:cubicBezTo>
                    <a:pt x="20285" y="20443"/>
                    <a:pt x="19533" y="19657"/>
                    <a:pt x="18970" y="18917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1" name="曲线"/>
            <p:cNvSpPr/>
            <p:nvPr/>
          </p:nvSpPr>
          <p:spPr>
            <a:xfrm>
              <a:off x="467898" y="1289202"/>
              <a:ext cx="174355" cy="302727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200" y="21600"/>
                  </a:moveTo>
                  <a:cubicBezTo>
                    <a:pt x="9000" y="21189"/>
                    <a:pt x="8400" y="20781"/>
                    <a:pt x="7798" y="20371"/>
                  </a:cubicBezTo>
                  <a:cubicBezTo>
                    <a:pt x="4799" y="18085"/>
                    <a:pt x="2999" y="15832"/>
                    <a:pt x="2999" y="13580"/>
                  </a:cubicBezTo>
                  <a:cubicBezTo>
                    <a:pt x="2999" y="11294"/>
                    <a:pt x="4799" y="9042"/>
                    <a:pt x="7798" y="6755"/>
                  </a:cubicBezTo>
                  <a:cubicBezTo>
                    <a:pt x="9000" y="5629"/>
                    <a:pt x="10799" y="4504"/>
                    <a:pt x="13198" y="3377"/>
                  </a:cubicBezTo>
                  <a:cubicBezTo>
                    <a:pt x="15599" y="2252"/>
                    <a:pt x="17998" y="1125"/>
                    <a:pt x="21600" y="0"/>
                  </a:cubicBezTo>
                  <a:cubicBezTo>
                    <a:pt x="20999" y="0"/>
                    <a:pt x="20999" y="0"/>
                    <a:pt x="20999" y="0"/>
                  </a:cubicBezTo>
                  <a:cubicBezTo>
                    <a:pt x="17400" y="1125"/>
                    <a:pt x="14399" y="2252"/>
                    <a:pt x="11999" y="3377"/>
                  </a:cubicBezTo>
                  <a:cubicBezTo>
                    <a:pt x="9600" y="4504"/>
                    <a:pt x="7798" y="5629"/>
                    <a:pt x="5999" y="6755"/>
                  </a:cubicBezTo>
                  <a:cubicBezTo>
                    <a:pt x="2400" y="9008"/>
                    <a:pt x="600" y="11294"/>
                    <a:pt x="600" y="13580"/>
                  </a:cubicBezTo>
                  <a:cubicBezTo>
                    <a:pt x="0" y="15730"/>
                    <a:pt x="1199" y="17913"/>
                    <a:pt x="4198" y="20097"/>
                  </a:cubicBezTo>
                  <a:cubicBezTo>
                    <a:pt x="5999" y="20576"/>
                    <a:pt x="7798" y="21088"/>
                    <a:pt x="9600" y="21564"/>
                  </a:cubicBezTo>
                  <a:cubicBezTo>
                    <a:pt x="9600" y="21564"/>
                    <a:pt x="10200" y="21600"/>
                    <a:pt x="10200" y="216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2" name="曲线"/>
            <p:cNvSpPr/>
            <p:nvPr/>
          </p:nvSpPr>
          <p:spPr>
            <a:xfrm>
              <a:off x="1111674" y="6571601"/>
              <a:ext cx="134119" cy="28165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70" y="21600"/>
                  </a:moveTo>
                  <a:cubicBezTo>
                    <a:pt x="21599" y="21600"/>
                    <a:pt x="21599" y="21600"/>
                    <a:pt x="21599" y="21600"/>
                  </a:cubicBezTo>
                  <a:cubicBezTo>
                    <a:pt x="13884" y="14644"/>
                    <a:pt x="6942" y="7322"/>
                    <a:pt x="0" y="0"/>
                  </a:cubicBezTo>
                  <a:cubicBezTo>
                    <a:pt x="4628" y="7322"/>
                    <a:pt x="10028" y="14644"/>
                    <a:pt x="16970" y="216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3" name="曲线"/>
            <p:cNvSpPr/>
            <p:nvPr/>
          </p:nvSpPr>
          <p:spPr>
            <a:xfrm>
              <a:off x="502388" y="4107630"/>
              <a:ext cx="82386" cy="511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082" y="10900"/>
                  </a:moveTo>
                  <a:cubicBezTo>
                    <a:pt x="10164" y="14533"/>
                    <a:pt x="16517" y="17966"/>
                    <a:pt x="21600" y="21600"/>
                  </a:cubicBezTo>
                  <a:cubicBezTo>
                    <a:pt x="17788" y="17360"/>
                    <a:pt x="15246" y="13120"/>
                    <a:pt x="12704" y="8882"/>
                  </a:cubicBezTo>
                  <a:cubicBezTo>
                    <a:pt x="12704" y="8882"/>
                    <a:pt x="11434" y="8679"/>
                    <a:pt x="11434" y="8679"/>
                  </a:cubicBezTo>
                  <a:cubicBezTo>
                    <a:pt x="7623" y="5853"/>
                    <a:pt x="3810" y="2825"/>
                    <a:pt x="0" y="0"/>
                  </a:cubicBezTo>
                  <a:cubicBezTo>
                    <a:pt x="0" y="403"/>
                    <a:pt x="0" y="1009"/>
                    <a:pt x="0" y="1614"/>
                  </a:cubicBezTo>
                  <a:cubicBezTo>
                    <a:pt x="1270" y="4642"/>
                    <a:pt x="3810" y="7871"/>
                    <a:pt x="5082" y="109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4" name="曲线"/>
            <p:cNvSpPr/>
            <p:nvPr/>
          </p:nvSpPr>
          <p:spPr>
            <a:xfrm>
              <a:off x="973722" y="3145802"/>
              <a:ext cx="1410171" cy="27168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87" y="21029"/>
                  </a:moveTo>
                  <a:cubicBezTo>
                    <a:pt x="661" y="19052"/>
                    <a:pt x="1395" y="17036"/>
                    <a:pt x="2570" y="15097"/>
                  </a:cubicBezTo>
                  <a:cubicBezTo>
                    <a:pt x="3745" y="13194"/>
                    <a:pt x="5363" y="11331"/>
                    <a:pt x="7273" y="9583"/>
                  </a:cubicBezTo>
                  <a:cubicBezTo>
                    <a:pt x="9110" y="7795"/>
                    <a:pt x="11313" y="6122"/>
                    <a:pt x="13738" y="4525"/>
                  </a:cubicBezTo>
                  <a:cubicBezTo>
                    <a:pt x="14914" y="3725"/>
                    <a:pt x="16163" y="2928"/>
                    <a:pt x="17485" y="2205"/>
                  </a:cubicBezTo>
                  <a:cubicBezTo>
                    <a:pt x="18146" y="1825"/>
                    <a:pt x="18808" y="1444"/>
                    <a:pt x="19469" y="1063"/>
                  </a:cubicBezTo>
                  <a:cubicBezTo>
                    <a:pt x="20130" y="722"/>
                    <a:pt x="20865" y="342"/>
                    <a:pt x="21600" y="0"/>
                  </a:cubicBezTo>
                  <a:cubicBezTo>
                    <a:pt x="21526" y="0"/>
                    <a:pt x="21526" y="0"/>
                    <a:pt x="21526" y="0"/>
                  </a:cubicBezTo>
                  <a:cubicBezTo>
                    <a:pt x="20791" y="342"/>
                    <a:pt x="20057" y="683"/>
                    <a:pt x="19395" y="1025"/>
                  </a:cubicBezTo>
                  <a:cubicBezTo>
                    <a:pt x="18733" y="1407"/>
                    <a:pt x="18073" y="1787"/>
                    <a:pt x="17412" y="2129"/>
                  </a:cubicBezTo>
                  <a:cubicBezTo>
                    <a:pt x="16016" y="2890"/>
                    <a:pt x="14767" y="3650"/>
                    <a:pt x="13591" y="4449"/>
                  </a:cubicBezTo>
                  <a:cubicBezTo>
                    <a:pt x="11093" y="6046"/>
                    <a:pt x="8889" y="7719"/>
                    <a:pt x="6979" y="9469"/>
                  </a:cubicBezTo>
                  <a:cubicBezTo>
                    <a:pt x="4995" y="11256"/>
                    <a:pt x="3378" y="13118"/>
                    <a:pt x="2203" y="15059"/>
                  </a:cubicBezTo>
                  <a:cubicBezTo>
                    <a:pt x="954" y="16921"/>
                    <a:pt x="219" y="18898"/>
                    <a:pt x="0" y="20877"/>
                  </a:cubicBezTo>
                  <a:cubicBezTo>
                    <a:pt x="219" y="21104"/>
                    <a:pt x="367" y="21333"/>
                    <a:pt x="514" y="21600"/>
                  </a:cubicBezTo>
                  <a:cubicBezTo>
                    <a:pt x="514" y="21409"/>
                    <a:pt x="514" y="21218"/>
                    <a:pt x="587" y="2102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5" name="曲线"/>
            <p:cNvSpPr/>
            <p:nvPr/>
          </p:nvSpPr>
          <p:spPr>
            <a:xfrm>
              <a:off x="1073354" y="6600339"/>
              <a:ext cx="120707" cy="25290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20" y="7335"/>
                    <a:pt x="10366" y="14671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3" y="14671"/>
                    <a:pt x="6910" y="7335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6" name="曲线"/>
            <p:cNvSpPr/>
            <p:nvPr/>
          </p:nvSpPr>
          <p:spPr>
            <a:xfrm>
              <a:off x="973722" y="5897171"/>
              <a:ext cx="137950" cy="67442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4594"/>
                    <a:pt x="1488" y="9191"/>
                    <a:pt x="5213" y="13633"/>
                  </a:cubicBezTo>
                  <a:cubicBezTo>
                    <a:pt x="8192" y="15011"/>
                    <a:pt x="10427" y="16543"/>
                    <a:pt x="13405" y="17923"/>
                  </a:cubicBezTo>
                  <a:cubicBezTo>
                    <a:pt x="16385" y="19148"/>
                    <a:pt x="18620" y="20373"/>
                    <a:pt x="21600" y="21600"/>
                  </a:cubicBezTo>
                  <a:cubicBezTo>
                    <a:pt x="20855" y="21293"/>
                    <a:pt x="20855" y="20987"/>
                    <a:pt x="20110" y="20679"/>
                  </a:cubicBezTo>
                  <a:cubicBezTo>
                    <a:pt x="11917" y="15011"/>
                    <a:pt x="7447" y="9191"/>
                    <a:pt x="5957" y="3369"/>
                  </a:cubicBezTo>
                  <a:cubicBezTo>
                    <a:pt x="5213" y="2757"/>
                    <a:pt x="3723" y="2297"/>
                    <a:pt x="2978" y="1684"/>
                  </a:cubicBezTo>
                  <a:cubicBezTo>
                    <a:pt x="1488" y="1071"/>
                    <a:pt x="743" y="45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7" name="曲线"/>
            <p:cNvSpPr/>
            <p:nvPr/>
          </p:nvSpPr>
          <p:spPr>
            <a:xfrm>
              <a:off x="973722" y="5772630"/>
              <a:ext cx="38319" cy="2280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11699"/>
                  </a:moveTo>
                  <a:cubicBezTo>
                    <a:pt x="2700" y="13048"/>
                    <a:pt x="5400" y="14848"/>
                    <a:pt x="10800" y="16648"/>
                  </a:cubicBezTo>
                  <a:cubicBezTo>
                    <a:pt x="13500" y="18449"/>
                    <a:pt x="18899" y="19799"/>
                    <a:pt x="21600" y="21600"/>
                  </a:cubicBezTo>
                  <a:cubicBezTo>
                    <a:pt x="18899" y="17098"/>
                    <a:pt x="18899" y="12599"/>
                    <a:pt x="18899" y="8550"/>
                  </a:cubicBezTo>
                  <a:cubicBezTo>
                    <a:pt x="13500" y="5398"/>
                    <a:pt x="8099" y="2699"/>
                    <a:pt x="0" y="0"/>
                  </a:cubicBezTo>
                  <a:cubicBezTo>
                    <a:pt x="0" y="450"/>
                    <a:pt x="0" y="1349"/>
                    <a:pt x="0" y="1799"/>
                  </a:cubicBezTo>
                  <a:cubicBezTo>
                    <a:pt x="0" y="4950"/>
                    <a:pt x="0" y="8550"/>
                    <a:pt x="0" y="1169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8" name="曲线"/>
            <p:cNvSpPr/>
            <p:nvPr/>
          </p:nvSpPr>
          <p:spPr>
            <a:xfrm>
              <a:off x="1006294" y="6322522"/>
              <a:ext cx="210759" cy="5307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399" y="5447"/>
                  </a:moveTo>
                  <a:cubicBezTo>
                    <a:pt x="3436" y="3696"/>
                    <a:pt x="1962" y="1750"/>
                    <a:pt x="0" y="0"/>
                  </a:cubicBezTo>
                  <a:cubicBezTo>
                    <a:pt x="1471" y="3112"/>
                    <a:pt x="3436" y="6420"/>
                    <a:pt x="5399" y="9534"/>
                  </a:cubicBezTo>
                  <a:cubicBezTo>
                    <a:pt x="5890" y="10117"/>
                    <a:pt x="6381" y="10701"/>
                    <a:pt x="6872" y="11285"/>
                  </a:cubicBezTo>
                  <a:cubicBezTo>
                    <a:pt x="10799" y="14788"/>
                    <a:pt x="14726" y="18291"/>
                    <a:pt x="1914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1" y="17902"/>
                    <a:pt x="13744" y="14010"/>
                    <a:pt x="10799" y="10117"/>
                  </a:cubicBezTo>
                  <a:cubicBezTo>
                    <a:pt x="8835" y="8561"/>
                    <a:pt x="7363" y="7004"/>
                    <a:pt x="5399" y="5447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60" name="矩形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 w="9525" cap="flat" cmpd="sng">
            <a:noFill/>
            <a:prstDash val="solid"/>
            <a:round/>
          </a:ln>
        </p:spPr>
      </p:sp>
      <p:sp>
        <p:nvSpPr>
          <p:cNvPr id="61" name="文本框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178CBB"/>
                </a:solidFill>
                <a:latin typeface="Century Gothic" panose="020B0502020202020204" charset="0"/>
                <a:ea typeface="幼圆" charset="0"/>
                <a:cs typeface="Lucida Sans" panose="020B0602030504020204" charset="0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rgbClr val="178CBB"/>
              </a:solidFill>
              <a:latin typeface="Century Gothic" panose="020B0502020202020204" charset="0"/>
              <a:ea typeface="幼圆" charset="0"/>
              <a:cs typeface="Lucida Sans" panose="020B0602030504020204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595959"/>
                </a:solidFill>
                <a:latin typeface="Century Gothic" panose="020B0502020202020204" charset="0"/>
                <a:ea typeface="幼圆" charset="0"/>
                <a:cs typeface="Lucida Sans" panose="020B0602030504020204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595959"/>
              </a:solidFill>
              <a:latin typeface="Century Gothic" panose="020B0502020202020204" charset="0"/>
              <a:ea typeface="幼圆" charset="0"/>
              <a:cs typeface="Lucida Sans" panose="020B0602030504020204" charset="0"/>
            </a:endParaRPr>
          </a:p>
        </p:txBody>
      </p:sp>
      <p:sp>
        <p:nvSpPr>
          <p:cNvPr id="63" name="文本框"/>
          <p:cNvSpPr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Century Gothic" panose="020B0502020202020204" charset="0"/>
              <a:ea typeface="幼圆" charset="0"/>
              <a:cs typeface="Century Gothic" panose="020B0502020202020204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ftr"/>
          </p:nvPr>
        </p:nvSpPr>
        <p:spPr>
          <a:xfrm>
            <a:off x="2589212" y="6135808"/>
            <a:ext cx="7619998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Century Gothic" panose="020B0502020202020204" charset="0"/>
              <a:ea typeface="幼圆" charset="0"/>
              <a:cs typeface="Century Gothic" panose="020B0502020202020204" charset="0"/>
            </a:endParaRPr>
          </a:p>
        </p:txBody>
      </p:sp>
      <p:sp>
        <p:nvSpPr>
          <p:cNvPr id="65" name="曲线"/>
          <p:cNvSpPr/>
          <p:nvPr/>
        </p:nvSpPr>
        <p:spPr>
          <a:xfrm>
            <a:off x="0" y="4323810"/>
            <a:ext cx="1744651" cy="77858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664" y="21600"/>
                </a:moveTo>
                <a:cubicBezTo>
                  <a:pt x="16838" y="21600"/>
                  <a:pt x="16954" y="21469"/>
                  <a:pt x="17012" y="21338"/>
                </a:cubicBezTo>
                <a:cubicBezTo>
                  <a:pt x="17012" y="21209"/>
                  <a:pt x="17070" y="21209"/>
                  <a:pt x="17070" y="21209"/>
                </a:cubicBezTo>
                <a:cubicBezTo>
                  <a:pt x="21483" y="11319"/>
                  <a:pt x="21483" y="11319"/>
                  <a:pt x="21483" y="11319"/>
                </a:cubicBezTo>
                <a:cubicBezTo>
                  <a:pt x="21600" y="11059"/>
                  <a:pt x="21600" y="10539"/>
                  <a:pt x="21483" y="10149"/>
                </a:cubicBezTo>
                <a:cubicBezTo>
                  <a:pt x="17070" y="390"/>
                  <a:pt x="17070" y="390"/>
                  <a:pt x="17070" y="390"/>
                </a:cubicBezTo>
                <a:cubicBezTo>
                  <a:pt x="17070" y="260"/>
                  <a:pt x="17012" y="260"/>
                  <a:pt x="17012" y="260"/>
                </a:cubicBezTo>
                <a:cubicBezTo>
                  <a:pt x="16954" y="130"/>
                  <a:pt x="16838" y="0"/>
                  <a:pt x="166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4" y="21600"/>
                </a:lnTo>
                <a:close/>
              </a:path>
            </a:pathLst>
          </a:custGeom>
          <a:solidFill>
            <a:schemeClr val="accent1"/>
          </a:solidFill>
          <a:ln cap="flat" cmpd="sng">
            <a:noFill/>
            <a:prstDash val="solid"/>
            <a:round/>
          </a:ln>
        </p:spPr>
      </p:sp>
      <p:sp>
        <p:nvSpPr>
          <p:cNvPr id="66" name="文本框"/>
          <p:cNvSpPr>
            <a:spLocks noGrp="1"/>
          </p:cNvSpPr>
          <p:nvPr>
            <p:ph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000" b="0" i="0" u="none" strike="noStrike" kern="1200" cap="none" spc="0" baseline="0">
                <a:solidFill>
                  <a:srgbClr val="FEFFFF"/>
                </a:solidFill>
                <a:latin typeface="Century Gothic" panose="020B0502020202020204" charset="0"/>
                <a:ea typeface="幼圆" charset="0"/>
                <a:cs typeface="Century Gothic" panose="020B0502020202020204" charset="0"/>
              </a:rPr>
            </a:fld>
            <a:endParaRPr lang="zh-CN" altLang="en-US" sz="2000" b="0" i="0" u="none" strike="noStrike" kern="1200" cap="none" spc="0" baseline="0">
              <a:solidFill>
                <a:srgbClr val="FEFFFF"/>
              </a:solidFill>
              <a:latin typeface="Century Gothic" panose="020B0502020202020204" charset="0"/>
              <a:ea typeface="幼圆" charset="0"/>
              <a:cs typeface="Century Gothic" panose="020B0502020202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"/>
          <p:cNvGrpSpPr/>
          <p:nvPr/>
        </p:nvGrpSpPr>
        <p:grpSpPr>
          <a:xfrm>
            <a:off x="0" y="228600"/>
            <a:ext cx="2851515" cy="6638628"/>
            <a:chOff x="0" y="228600"/>
            <a:chExt cx="2851515" cy="6638628"/>
          </a:xfrm>
        </p:grpSpPr>
        <p:sp>
          <p:nvSpPr>
            <p:cNvPr id="72" name="曲线"/>
            <p:cNvSpPr/>
            <p:nvPr/>
          </p:nvSpPr>
          <p:spPr>
            <a:xfrm>
              <a:off x="0" y="2575044"/>
              <a:ext cx="100641" cy="6262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600"/>
                  </a:moveTo>
                  <a:cubicBezTo>
                    <a:pt x="19635" y="18581"/>
                    <a:pt x="18654" y="15723"/>
                    <a:pt x="16690" y="12704"/>
                  </a:cubicBezTo>
                  <a:cubicBezTo>
                    <a:pt x="10799" y="8575"/>
                    <a:pt x="5890" y="4287"/>
                    <a:pt x="0" y="0"/>
                  </a:cubicBezTo>
                  <a:cubicBezTo>
                    <a:pt x="0" y="5558"/>
                    <a:pt x="0" y="5558"/>
                    <a:pt x="0" y="5558"/>
                  </a:cubicBezTo>
                  <a:cubicBezTo>
                    <a:pt x="5890" y="10164"/>
                    <a:pt x="12763" y="14929"/>
                    <a:pt x="19635" y="19694"/>
                  </a:cubicBezTo>
                  <a:cubicBezTo>
                    <a:pt x="19635" y="20329"/>
                    <a:pt x="20618" y="20964"/>
                    <a:pt x="21599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73" name="曲线"/>
            <p:cNvSpPr/>
            <p:nvPr/>
          </p:nvSpPr>
          <p:spPr>
            <a:xfrm>
              <a:off x="128598" y="3156529"/>
              <a:ext cx="646716" cy="232221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268" y="14999"/>
                  </a:moveTo>
                  <a:cubicBezTo>
                    <a:pt x="15890" y="17228"/>
                    <a:pt x="18514" y="19414"/>
                    <a:pt x="21444" y="21600"/>
                  </a:cubicBezTo>
                  <a:cubicBezTo>
                    <a:pt x="21444" y="21213"/>
                    <a:pt x="21444" y="20871"/>
                    <a:pt x="21600" y="20485"/>
                  </a:cubicBezTo>
                  <a:cubicBezTo>
                    <a:pt x="19130" y="18642"/>
                    <a:pt x="16816" y="16756"/>
                    <a:pt x="14657" y="14871"/>
                  </a:cubicBezTo>
                  <a:cubicBezTo>
                    <a:pt x="8948" y="9984"/>
                    <a:pt x="4164" y="5014"/>
                    <a:pt x="0" y="0"/>
                  </a:cubicBezTo>
                  <a:cubicBezTo>
                    <a:pt x="307" y="857"/>
                    <a:pt x="617" y="1756"/>
                    <a:pt x="924" y="2613"/>
                  </a:cubicBezTo>
                  <a:cubicBezTo>
                    <a:pt x="4628" y="6770"/>
                    <a:pt x="8639" y="10928"/>
                    <a:pt x="13268" y="1499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74" name="曲线"/>
            <p:cNvSpPr/>
            <p:nvPr/>
          </p:nvSpPr>
          <p:spPr>
            <a:xfrm>
              <a:off x="806998" y="5447060"/>
              <a:ext cx="609442" cy="142016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08" y="1542"/>
                  </a:moveTo>
                  <a:cubicBezTo>
                    <a:pt x="817" y="1051"/>
                    <a:pt x="326" y="561"/>
                    <a:pt x="0" y="0"/>
                  </a:cubicBezTo>
                  <a:cubicBezTo>
                    <a:pt x="0" y="700"/>
                    <a:pt x="0" y="1332"/>
                    <a:pt x="0" y="2032"/>
                  </a:cubicBezTo>
                  <a:cubicBezTo>
                    <a:pt x="3436" y="5961"/>
                    <a:pt x="7198" y="9818"/>
                    <a:pt x="11126" y="13604"/>
                  </a:cubicBezTo>
                  <a:cubicBezTo>
                    <a:pt x="13908" y="16270"/>
                    <a:pt x="17018" y="18934"/>
                    <a:pt x="2012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0" y="18864"/>
                    <a:pt x="15381" y="16128"/>
                    <a:pt x="12600" y="13323"/>
                  </a:cubicBezTo>
                  <a:cubicBezTo>
                    <a:pt x="8509" y="9466"/>
                    <a:pt x="4745" y="5540"/>
                    <a:pt x="1308" y="1542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75" name="曲线"/>
            <p:cNvSpPr/>
            <p:nvPr/>
          </p:nvSpPr>
          <p:spPr>
            <a:xfrm>
              <a:off x="959825" y="6503799"/>
              <a:ext cx="171463" cy="3634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344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09" y="14491"/>
                    <a:pt x="7004" y="7381"/>
                    <a:pt x="0" y="0"/>
                  </a:cubicBezTo>
                  <a:cubicBezTo>
                    <a:pt x="4670" y="7381"/>
                    <a:pt x="9924" y="14491"/>
                    <a:pt x="16344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76" name="曲线"/>
            <p:cNvSpPr/>
            <p:nvPr/>
          </p:nvSpPr>
          <p:spPr>
            <a:xfrm>
              <a:off x="100642" y="3201259"/>
              <a:ext cx="821908" cy="332863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657" y="19745"/>
                  </a:moveTo>
                  <a:cubicBezTo>
                    <a:pt x="17594" y="18488"/>
                    <a:pt x="15774" y="17231"/>
                    <a:pt x="14075" y="15974"/>
                  </a:cubicBezTo>
                  <a:cubicBezTo>
                    <a:pt x="10193" y="13073"/>
                    <a:pt x="7158" y="10080"/>
                    <a:pt x="4852" y="7059"/>
                  </a:cubicBezTo>
                  <a:cubicBezTo>
                    <a:pt x="3519" y="5235"/>
                    <a:pt x="2426" y="3380"/>
                    <a:pt x="1455" y="1524"/>
                  </a:cubicBezTo>
                  <a:cubicBezTo>
                    <a:pt x="969" y="1016"/>
                    <a:pt x="484" y="507"/>
                    <a:pt x="0" y="0"/>
                  </a:cubicBezTo>
                  <a:cubicBezTo>
                    <a:pt x="969" y="2363"/>
                    <a:pt x="2304" y="4756"/>
                    <a:pt x="4004" y="7090"/>
                  </a:cubicBezTo>
                  <a:cubicBezTo>
                    <a:pt x="6188" y="10141"/>
                    <a:pt x="9222" y="13133"/>
                    <a:pt x="12983" y="16065"/>
                  </a:cubicBezTo>
                  <a:cubicBezTo>
                    <a:pt x="14925" y="17531"/>
                    <a:pt x="17110" y="18967"/>
                    <a:pt x="19415" y="20373"/>
                  </a:cubicBezTo>
                  <a:cubicBezTo>
                    <a:pt x="20142" y="20792"/>
                    <a:pt x="20870" y="21180"/>
                    <a:pt x="21600" y="21600"/>
                  </a:cubicBezTo>
                  <a:cubicBezTo>
                    <a:pt x="21357" y="21450"/>
                    <a:pt x="21234" y="21330"/>
                    <a:pt x="21114" y="21180"/>
                  </a:cubicBezTo>
                  <a:cubicBezTo>
                    <a:pt x="20506" y="20702"/>
                    <a:pt x="20022" y="20222"/>
                    <a:pt x="19657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77" name="曲线"/>
            <p:cNvSpPr/>
            <p:nvPr/>
          </p:nvSpPr>
          <p:spPr>
            <a:xfrm>
              <a:off x="22365" y="228600"/>
              <a:ext cx="106233" cy="29279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330" y="19626"/>
                  </a:moveTo>
                  <a:cubicBezTo>
                    <a:pt x="11269" y="19762"/>
                    <a:pt x="11269" y="19899"/>
                    <a:pt x="11269" y="20034"/>
                  </a:cubicBezTo>
                  <a:cubicBezTo>
                    <a:pt x="14086" y="20510"/>
                    <a:pt x="17843" y="20987"/>
                    <a:pt x="20660" y="21497"/>
                  </a:cubicBezTo>
                  <a:cubicBezTo>
                    <a:pt x="20660" y="21530"/>
                    <a:pt x="20660" y="21564"/>
                    <a:pt x="21600" y="21599"/>
                  </a:cubicBezTo>
                  <a:cubicBezTo>
                    <a:pt x="19721" y="20918"/>
                    <a:pt x="17843" y="20272"/>
                    <a:pt x="15964" y="19592"/>
                  </a:cubicBezTo>
                  <a:cubicBezTo>
                    <a:pt x="8452" y="16122"/>
                    <a:pt x="4695" y="12652"/>
                    <a:pt x="4695" y="9150"/>
                  </a:cubicBezTo>
                  <a:cubicBezTo>
                    <a:pt x="5634" y="6087"/>
                    <a:pt x="8452" y="3060"/>
                    <a:pt x="14086" y="0"/>
                  </a:cubicBezTo>
                  <a:cubicBezTo>
                    <a:pt x="11269" y="0"/>
                    <a:pt x="11269" y="0"/>
                    <a:pt x="11269" y="0"/>
                  </a:cubicBezTo>
                  <a:cubicBezTo>
                    <a:pt x="4695" y="3026"/>
                    <a:pt x="1878" y="6087"/>
                    <a:pt x="939" y="9150"/>
                  </a:cubicBezTo>
                  <a:cubicBezTo>
                    <a:pt x="0" y="12652"/>
                    <a:pt x="2817" y="16122"/>
                    <a:pt x="10330" y="19626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78" name="曲线"/>
            <p:cNvSpPr/>
            <p:nvPr/>
          </p:nvSpPr>
          <p:spPr>
            <a:xfrm>
              <a:off x="78277" y="2944063"/>
              <a:ext cx="78276" cy="4938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2540" y="3835"/>
                    <a:pt x="3810" y="7469"/>
                    <a:pt x="6352" y="11303"/>
                  </a:cubicBezTo>
                  <a:cubicBezTo>
                    <a:pt x="11435" y="14735"/>
                    <a:pt x="16517" y="18168"/>
                    <a:pt x="21600" y="21600"/>
                  </a:cubicBezTo>
                  <a:cubicBezTo>
                    <a:pt x="19058" y="17562"/>
                    <a:pt x="16517" y="13322"/>
                    <a:pt x="13976" y="9284"/>
                  </a:cubicBezTo>
                  <a:cubicBezTo>
                    <a:pt x="12705" y="9084"/>
                    <a:pt x="12705" y="8882"/>
                    <a:pt x="12705" y="8680"/>
                  </a:cubicBezTo>
                  <a:cubicBezTo>
                    <a:pt x="8893" y="5652"/>
                    <a:pt x="3810" y="2825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79" name="曲线"/>
            <p:cNvSpPr/>
            <p:nvPr/>
          </p:nvSpPr>
          <p:spPr>
            <a:xfrm>
              <a:off x="769724" y="5478744"/>
              <a:ext cx="190100" cy="10250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3015"/>
                    <a:pt x="1053" y="6031"/>
                    <a:pt x="2634" y="9047"/>
                  </a:cubicBezTo>
                  <a:cubicBezTo>
                    <a:pt x="4214" y="11382"/>
                    <a:pt x="6320" y="13815"/>
                    <a:pt x="8956" y="16151"/>
                  </a:cubicBezTo>
                  <a:cubicBezTo>
                    <a:pt x="10009" y="16735"/>
                    <a:pt x="11590" y="17317"/>
                    <a:pt x="12643" y="17902"/>
                  </a:cubicBezTo>
                  <a:cubicBezTo>
                    <a:pt x="15803" y="19167"/>
                    <a:pt x="18438" y="20335"/>
                    <a:pt x="21600" y="21600"/>
                  </a:cubicBezTo>
                  <a:cubicBezTo>
                    <a:pt x="21073" y="21308"/>
                    <a:pt x="20546" y="20918"/>
                    <a:pt x="20018" y="20627"/>
                  </a:cubicBezTo>
                  <a:cubicBezTo>
                    <a:pt x="13697" y="16735"/>
                    <a:pt x="9482" y="12842"/>
                    <a:pt x="6847" y="8951"/>
                  </a:cubicBezTo>
                  <a:cubicBezTo>
                    <a:pt x="5795" y="6615"/>
                    <a:pt x="4740" y="4377"/>
                    <a:pt x="4214" y="2140"/>
                  </a:cubicBezTo>
                  <a:cubicBezTo>
                    <a:pt x="4214" y="2042"/>
                    <a:pt x="3686" y="1944"/>
                    <a:pt x="3686" y="1751"/>
                  </a:cubicBezTo>
                  <a:cubicBezTo>
                    <a:pt x="2634" y="1166"/>
                    <a:pt x="1053" y="583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80" name="曲线"/>
            <p:cNvSpPr/>
            <p:nvPr/>
          </p:nvSpPr>
          <p:spPr>
            <a:xfrm>
              <a:off x="775313" y="1399026"/>
              <a:ext cx="2076201" cy="404803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34" y="21009"/>
                  </a:moveTo>
                  <a:cubicBezTo>
                    <a:pt x="480" y="18992"/>
                    <a:pt x="1247" y="16999"/>
                    <a:pt x="2400" y="15079"/>
                  </a:cubicBezTo>
                  <a:cubicBezTo>
                    <a:pt x="3599" y="13161"/>
                    <a:pt x="5232" y="11315"/>
                    <a:pt x="7152" y="9545"/>
                  </a:cubicBezTo>
                  <a:cubicBezTo>
                    <a:pt x="9072" y="7774"/>
                    <a:pt x="11280" y="6101"/>
                    <a:pt x="13679" y="4502"/>
                  </a:cubicBezTo>
                  <a:cubicBezTo>
                    <a:pt x="14879" y="3714"/>
                    <a:pt x="16175" y="2926"/>
                    <a:pt x="17471" y="2189"/>
                  </a:cubicBezTo>
                  <a:cubicBezTo>
                    <a:pt x="18144" y="1820"/>
                    <a:pt x="18815" y="1426"/>
                    <a:pt x="19488" y="1082"/>
                  </a:cubicBezTo>
                  <a:cubicBezTo>
                    <a:pt x="20207" y="713"/>
                    <a:pt x="20880" y="368"/>
                    <a:pt x="21600" y="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1" y="344"/>
                    <a:pt x="20159" y="688"/>
                    <a:pt x="19440" y="1056"/>
                  </a:cubicBezTo>
                  <a:cubicBezTo>
                    <a:pt x="18767" y="1401"/>
                    <a:pt x="18096" y="1770"/>
                    <a:pt x="17423" y="2164"/>
                  </a:cubicBezTo>
                  <a:cubicBezTo>
                    <a:pt x="16079" y="2901"/>
                    <a:pt x="14784" y="3664"/>
                    <a:pt x="13583" y="4451"/>
                  </a:cubicBezTo>
                  <a:cubicBezTo>
                    <a:pt x="11135" y="6051"/>
                    <a:pt x="8879" y="7723"/>
                    <a:pt x="6959" y="9496"/>
                  </a:cubicBezTo>
                  <a:cubicBezTo>
                    <a:pt x="4992" y="11242"/>
                    <a:pt x="3359" y="13112"/>
                    <a:pt x="2160" y="15031"/>
                  </a:cubicBezTo>
                  <a:cubicBezTo>
                    <a:pt x="912" y="16973"/>
                    <a:pt x="143" y="18967"/>
                    <a:pt x="0" y="21009"/>
                  </a:cubicBezTo>
                  <a:cubicBezTo>
                    <a:pt x="0" y="21058"/>
                    <a:pt x="0" y="21083"/>
                    <a:pt x="0" y="21132"/>
                  </a:cubicBezTo>
                  <a:cubicBezTo>
                    <a:pt x="96" y="21280"/>
                    <a:pt x="190" y="21452"/>
                    <a:pt x="334" y="21600"/>
                  </a:cubicBezTo>
                  <a:cubicBezTo>
                    <a:pt x="334" y="21403"/>
                    <a:pt x="334" y="21206"/>
                    <a:pt x="334" y="2100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81" name="曲线"/>
            <p:cNvSpPr/>
            <p:nvPr/>
          </p:nvSpPr>
          <p:spPr>
            <a:xfrm>
              <a:off x="922550" y="6529892"/>
              <a:ext cx="162144" cy="3373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19" y="7100"/>
                    <a:pt x="9874" y="14498"/>
                    <a:pt x="1604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8"/>
                    <a:pt x="6788" y="7100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82" name="曲线"/>
            <p:cNvSpPr/>
            <p:nvPr/>
          </p:nvSpPr>
          <p:spPr>
            <a:xfrm>
              <a:off x="769724" y="5359465"/>
              <a:ext cx="37273" cy="22178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900" y="19798"/>
                  </a:moveTo>
                  <a:cubicBezTo>
                    <a:pt x="18900" y="20698"/>
                    <a:pt x="21600" y="21149"/>
                    <a:pt x="21600" y="21600"/>
                  </a:cubicBezTo>
                  <a:cubicBezTo>
                    <a:pt x="21600" y="17098"/>
                    <a:pt x="21600" y="13049"/>
                    <a:pt x="21600" y="8549"/>
                  </a:cubicBezTo>
                  <a:cubicBezTo>
                    <a:pt x="13500" y="5849"/>
                    <a:pt x="8099" y="2698"/>
                    <a:pt x="2699" y="0"/>
                  </a:cubicBezTo>
                  <a:cubicBezTo>
                    <a:pt x="0" y="4048"/>
                    <a:pt x="0" y="7648"/>
                    <a:pt x="0" y="11700"/>
                  </a:cubicBezTo>
                  <a:cubicBezTo>
                    <a:pt x="5399" y="14398"/>
                    <a:pt x="13500" y="17098"/>
                    <a:pt x="18900" y="19798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83" name="曲线"/>
            <p:cNvSpPr/>
            <p:nvPr/>
          </p:nvSpPr>
          <p:spPr>
            <a:xfrm>
              <a:off x="849864" y="6244739"/>
              <a:ext cx="238557" cy="62248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906" y="2878"/>
                  </a:moveTo>
                  <a:cubicBezTo>
                    <a:pt x="2075" y="1920"/>
                    <a:pt x="830" y="959"/>
                    <a:pt x="0" y="0"/>
                  </a:cubicBezTo>
                  <a:cubicBezTo>
                    <a:pt x="1245" y="2558"/>
                    <a:pt x="2906" y="5119"/>
                    <a:pt x="4984" y="7679"/>
                  </a:cubicBezTo>
                  <a:cubicBezTo>
                    <a:pt x="5398" y="8480"/>
                    <a:pt x="5814" y="9119"/>
                    <a:pt x="6645" y="9918"/>
                  </a:cubicBezTo>
                  <a:cubicBezTo>
                    <a:pt x="11214" y="13759"/>
                    <a:pt x="16200" y="17760"/>
                    <a:pt x="21183" y="21600"/>
                  </a:cubicBezTo>
                  <a:cubicBezTo>
                    <a:pt x="21599" y="21600"/>
                    <a:pt x="21599" y="21600"/>
                    <a:pt x="21599" y="21600"/>
                  </a:cubicBezTo>
                  <a:cubicBezTo>
                    <a:pt x="17030" y="17439"/>
                    <a:pt x="13291" y="13280"/>
                    <a:pt x="9968" y="8959"/>
                  </a:cubicBezTo>
                  <a:cubicBezTo>
                    <a:pt x="7475" y="6878"/>
                    <a:pt x="5398" y="4959"/>
                    <a:pt x="2906" y="2878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97" name="组合"/>
          <p:cNvGrpSpPr/>
          <p:nvPr/>
        </p:nvGrpSpPr>
        <p:grpSpPr>
          <a:xfrm>
            <a:off x="27221" y="156"/>
            <a:ext cx="2356672" cy="6853096"/>
            <a:chOff x="27221" y="156"/>
            <a:chExt cx="2356672" cy="6853096"/>
          </a:xfrm>
        </p:grpSpPr>
        <p:sp>
          <p:nvSpPr>
            <p:cNvPr id="85" name="曲线"/>
            <p:cNvSpPr/>
            <p:nvPr/>
          </p:nvSpPr>
          <p:spPr>
            <a:xfrm>
              <a:off x="27221" y="156"/>
              <a:ext cx="494326" cy="440104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7" y="4929"/>
                  </a:moveTo>
                  <a:cubicBezTo>
                    <a:pt x="2306" y="6760"/>
                    <a:pt x="3565" y="8615"/>
                    <a:pt x="5452" y="10446"/>
                  </a:cubicBezTo>
                  <a:cubicBezTo>
                    <a:pt x="7130" y="12278"/>
                    <a:pt x="9227" y="14109"/>
                    <a:pt x="11953" y="15941"/>
                  </a:cubicBezTo>
                  <a:cubicBezTo>
                    <a:pt x="14469" y="17773"/>
                    <a:pt x="17615" y="19580"/>
                    <a:pt x="21180" y="21388"/>
                  </a:cubicBezTo>
                  <a:cubicBezTo>
                    <a:pt x="21390" y="21459"/>
                    <a:pt x="21600" y="21528"/>
                    <a:pt x="21600" y="21600"/>
                  </a:cubicBezTo>
                  <a:cubicBezTo>
                    <a:pt x="21390" y="21246"/>
                    <a:pt x="20970" y="20871"/>
                    <a:pt x="20761" y="20520"/>
                  </a:cubicBezTo>
                  <a:cubicBezTo>
                    <a:pt x="20761" y="20448"/>
                    <a:pt x="20761" y="20379"/>
                    <a:pt x="20761" y="20332"/>
                  </a:cubicBezTo>
                  <a:cubicBezTo>
                    <a:pt x="17825" y="18852"/>
                    <a:pt x="15308" y="17397"/>
                    <a:pt x="13211" y="15917"/>
                  </a:cubicBezTo>
                  <a:cubicBezTo>
                    <a:pt x="10485" y="14085"/>
                    <a:pt x="8178" y="12278"/>
                    <a:pt x="6291" y="10424"/>
                  </a:cubicBezTo>
                  <a:cubicBezTo>
                    <a:pt x="4403" y="8592"/>
                    <a:pt x="2935" y="6760"/>
                    <a:pt x="1887" y="4906"/>
                  </a:cubicBezTo>
                  <a:cubicBezTo>
                    <a:pt x="1467" y="3990"/>
                    <a:pt x="1048" y="3075"/>
                    <a:pt x="629" y="2159"/>
                  </a:cubicBezTo>
                  <a:cubicBezTo>
                    <a:pt x="418" y="1431"/>
                    <a:pt x="209" y="726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6"/>
                    <a:pt x="209" y="1431"/>
                    <a:pt x="209" y="2159"/>
                  </a:cubicBezTo>
                  <a:cubicBezTo>
                    <a:pt x="629" y="3075"/>
                    <a:pt x="838" y="3990"/>
                    <a:pt x="1467" y="492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86" name="曲线"/>
            <p:cNvSpPr/>
            <p:nvPr/>
          </p:nvSpPr>
          <p:spPr>
            <a:xfrm>
              <a:off x="550288" y="4316474"/>
              <a:ext cx="423435" cy="15806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008" y="14988"/>
                  </a:moveTo>
                  <a:cubicBezTo>
                    <a:pt x="15708" y="17213"/>
                    <a:pt x="18409" y="19439"/>
                    <a:pt x="21600" y="21600"/>
                  </a:cubicBezTo>
                  <a:cubicBezTo>
                    <a:pt x="21600" y="21141"/>
                    <a:pt x="21600" y="20618"/>
                    <a:pt x="21600" y="20160"/>
                  </a:cubicBezTo>
                  <a:cubicBezTo>
                    <a:pt x="21600" y="20094"/>
                    <a:pt x="21600" y="19963"/>
                    <a:pt x="21600" y="19898"/>
                  </a:cubicBezTo>
                  <a:cubicBezTo>
                    <a:pt x="19389" y="18196"/>
                    <a:pt x="17181" y="16494"/>
                    <a:pt x="15217" y="14791"/>
                  </a:cubicBezTo>
                  <a:cubicBezTo>
                    <a:pt x="9326" y="9948"/>
                    <a:pt x="4171" y="4973"/>
                    <a:pt x="0" y="0"/>
                  </a:cubicBezTo>
                  <a:cubicBezTo>
                    <a:pt x="489" y="1374"/>
                    <a:pt x="981" y="2749"/>
                    <a:pt x="1717" y="4122"/>
                  </a:cubicBezTo>
                  <a:cubicBezTo>
                    <a:pt x="5153" y="7789"/>
                    <a:pt x="8835" y="11389"/>
                    <a:pt x="13008" y="14988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87" name="曲线"/>
            <p:cNvSpPr/>
            <p:nvPr/>
          </p:nvSpPr>
          <p:spPr>
            <a:xfrm>
              <a:off x="1006294" y="5862683"/>
              <a:ext cx="431099" cy="9905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40" y="1565"/>
                  </a:moveTo>
                  <a:cubicBezTo>
                    <a:pt x="959" y="1042"/>
                    <a:pt x="480" y="521"/>
                    <a:pt x="0" y="0"/>
                  </a:cubicBezTo>
                  <a:cubicBezTo>
                    <a:pt x="0" y="938"/>
                    <a:pt x="0" y="1982"/>
                    <a:pt x="239" y="3025"/>
                  </a:cubicBezTo>
                  <a:cubicBezTo>
                    <a:pt x="3360" y="6469"/>
                    <a:pt x="6480" y="9913"/>
                    <a:pt x="10079" y="13252"/>
                  </a:cubicBezTo>
                  <a:cubicBezTo>
                    <a:pt x="12960" y="16069"/>
                    <a:pt x="16079" y="18886"/>
                    <a:pt x="19198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39" y="18782"/>
                    <a:pt x="15119" y="15860"/>
                    <a:pt x="11999" y="12834"/>
                  </a:cubicBezTo>
                  <a:cubicBezTo>
                    <a:pt x="8158" y="9181"/>
                    <a:pt x="4799" y="5321"/>
                    <a:pt x="1440" y="1565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88" name="曲线"/>
            <p:cNvSpPr/>
            <p:nvPr/>
          </p:nvSpPr>
          <p:spPr>
            <a:xfrm>
              <a:off x="521548" y="4364375"/>
              <a:ext cx="551806" cy="223596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970" y="18917"/>
                  </a:moveTo>
                  <a:cubicBezTo>
                    <a:pt x="17467" y="17946"/>
                    <a:pt x="15965" y="16928"/>
                    <a:pt x="14650" y="15909"/>
                  </a:cubicBezTo>
                  <a:cubicBezTo>
                    <a:pt x="10706" y="12996"/>
                    <a:pt x="7699" y="9990"/>
                    <a:pt x="5445" y="6983"/>
                  </a:cubicBezTo>
                  <a:cubicBezTo>
                    <a:pt x="4132" y="5504"/>
                    <a:pt x="3192" y="3977"/>
                    <a:pt x="2441" y="2450"/>
                  </a:cubicBezTo>
                  <a:cubicBezTo>
                    <a:pt x="1689" y="1618"/>
                    <a:pt x="751" y="831"/>
                    <a:pt x="0" y="0"/>
                  </a:cubicBezTo>
                  <a:cubicBezTo>
                    <a:pt x="939" y="2358"/>
                    <a:pt x="2253" y="4717"/>
                    <a:pt x="3943" y="7030"/>
                  </a:cubicBezTo>
                  <a:cubicBezTo>
                    <a:pt x="6198" y="10083"/>
                    <a:pt x="9202" y="13089"/>
                    <a:pt x="12959" y="16049"/>
                  </a:cubicBezTo>
                  <a:cubicBezTo>
                    <a:pt x="14838" y="17482"/>
                    <a:pt x="16904" y="18963"/>
                    <a:pt x="19345" y="20396"/>
                  </a:cubicBezTo>
                  <a:cubicBezTo>
                    <a:pt x="20097" y="20767"/>
                    <a:pt x="20848" y="21183"/>
                    <a:pt x="21600" y="21600"/>
                  </a:cubicBezTo>
                  <a:cubicBezTo>
                    <a:pt x="21412" y="21461"/>
                    <a:pt x="21224" y="21322"/>
                    <a:pt x="21036" y="21183"/>
                  </a:cubicBezTo>
                  <a:cubicBezTo>
                    <a:pt x="20285" y="20443"/>
                    <a:pt x="19533" y="19657"/>
                    <a:pt x="18970" y="18917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89" name="曲线"/>
            <p:cNvSpPr/>
            <p:nvPr/>
          </p:nvSpPr>
          <p:spPr>
            <a:xfrm>
              <a:off x="467898" y="1289202"/>
              <a:ext cx="174355" cy="302727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200" y="21600"/>
                  </a:moveTo>
                  <a:cubicBezTo>
                    <a:pt x="9000" y="21189"/>
                    <a:pt x="8400" y="20781"/>
                    <a:pt x="7798" y="20371"/>
                  </a:cubicBezTo>
                  <a:cubicBezTo>
                    <a:pt x="4799" y="18085"/>
                    <a:pt x="2999" y="15832"/>
                    <a:pt x="2999" y="13580"/>
                  </a:cubicBezTo>
                  <a:cubicBezTo>
                    <a:pt x="2999" y="11294"/>
                    <a:pt x="4799" y="9042"/>
                    <a:pt x="7798" y="6755"/>
                  </a:cubicBezTo>
                  <a:cubicBezTo>
                    <a:pt x="9000" y="5629"/>
                    <a:pt x="10799" y="4504"/>
                    <a:pt x="13198" y="3377"/>
                  </a:cubicBezTo>
                  <a:cubicBezTo>
                    <a:pt x="15599" y="2252"/>
                    <a:pt x="17998" y="1125"/>
                    <a:pt x="21600" y="0"/>
                  </a:cubicBezTo>
                  <a:cubicBezTo>
                    <a:pt x="20999" y="0"/>
                    <a:pt x="20999" y="0"/>
                    <a:pt x="20999" y="0"/>
                  </a:cubicBezTo>
                  <a:cubicBezTo>
                    <a:pt x="17400" y="1125"/>
                    <a:pt x="14399" y="2252"/>
                    <a:pt x="11999" y="3377"/>
                  </a:cubicBezTo>
                  <a:cubicBezTo>
                    <a:pt x="9600" y="4504"/>
                    <a:pt x="7798" y="5629"/>
                    <a:pt x="5999" y="6755"/>
                  </a:cubicBezTo>
                  <a:cubicBezTo>
                    <a:pt x="2400" y="9008"/>
                    <a:pt x="600" y="11294"/>
                    <a:pt x="600" y="13580"/>
                  </a:cubicBezTo>
                  <a:cubicBezTo>
                    <a:pt x="0" y="15730"/>
                    <a:pt x="1199" y="17913"/>
                    <a:pt x="4198" y="20097"/>
                  </a:cubicBezTo>
                  <a:cubicBezTo>
                    <a:pt x="5999" y="20576"/>
                    <a:pt x="7798" y="21088"/>
                    <a:pt x="9600" y="21564"/>
                  </a:cubicBezTo>
                  <a:cubicBezTo>
                    <a:pt x="9600" y="21564"/>
                    <a:pt x="10200" y="21600"/>
                    <a:pt x="10200" y="216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90" name="曲线"/>
            <p:cNvSpPr/>
            <p:nvPr/>
          </p:nvSpPr>
          <p:spPr>
            <a:xfrm>
              <a:off x="1111674" y="6571601"/>
              <a:ext cx="134119" cy="28165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70" y="21600"/>
                  </a:moveTo>
                  <a:cubicBezTo>
                    <a:pt x="21599" y="21600"/>
                    <a:pt x="21599" y="21600"/>
                    <a:pt x="21599" y="21600"/>
                  </a:cubicBezTo>
                  <a:cubicBezTo>
                    <a:pt x="13884" y="14644"/>
                    <a:pt x="6942" y="7322"/>
                    <a:pt x="0" y="0"/>
                  </a:cubicBezTo>
                  <a:cubicBezTo>
                    <a:pt x="4628" y="7322"/>
                    <a:pt x="10028" y="14644"/>
                    <a:pt x="16970" y="216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91" name="曲线"/>
            <p:cNvSpPr/>
            <p:nvPr/>
          </p:nvSpPr>
          <p:spPr>
            <a:xfrm>
              <a:off x="502388" y="4107630"/>
              <a:ext cx="82386" cy="511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082" y="10900"/>
                  </a:moveTo>
                  <a:cubicBezTo>
                    <a:pt x="10164" y="14533"/>
                    <a:pt x="16517" y="17966"/>
                    <a:pt x="21600" y="21600"/>
                  </a:cubicBezTo>
                  <a:cubicBezTo>
                    <a:pt x="17788" y="17360"/>
                    <a:pt x="15246" y="13120"/>
                    <a:pt x="12704" y="8882"/>
                  </a:cubicBezTo>
                  <a:cubicBezTo>
                    <a:pt x="12704" y="8882"/>
                    <a:pt x="11434" y="8679"/>
                    <a:pt x="11434" y="8679"/>
                  </a:cubicBezTo>
                  <a:cubicBezTo>
                    <a:pt x="7623" y="5853"/>
                    <a:pt x="3810" y="2825"/>
                    <a:pt x="0" y="0"/>
                  </a:cubicBezTo>
                  <a:cubicBezTo>
                    <a:pt x="0" y="403"/>
                    <a:pt x="0" y="1009"/>
                    <a:pt x="0" y="1614"/>
                  </a:cubicBezTo>
                  <a:cubicBezTo>
                    <a:pt x="1270" y="4642"/>
                    <a:pt x="3810" y="7871"/>
                    <a:pt x="5082" y="109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92" name="曲线"/>
            <p:cNvSpPr/>
            <p:nvPr/>
          </p:nvSpPr>
          <p:spPr>
            <a:xfrm>
              <a:off x="973722" y="3145802"/>
              <a:ext cx="1410171" cy="27168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87" y="21029"/>
                  </a:moveTo>
                  <a:cubicBezTo>
                    <a:pt x="661" y="19052"/>
                    <a:pt x="1395" y="17036"/>
                    <a:pt x="2570" y="15097"/>
                  </a:cubicBezTo>
                  <a:cubicBezTo>
                    <a:pt x="3745" y="13194"/>
                    <a:pt x="5363" y="11331"/>
                    <a:pt x="7273" y="9583"/>
                  </a:cubicBezTo>
                  <a:cubicBezTo>
                    <a:pt x="9110" y="7795"/>
                    <a:pt x="11313" y="6122"/>
                    <a:pt x="13738" y="4525"/>
                  </a:cubicBezTo>
                  <a:cubicBezTo>
                    <a:pt x="14914" y="3725"/>
                    <a:pt x="16163" y="2928"/>
                    <a:pt x="17485" y="2205"/>
                  </a:cubicBezTo>
                  <a:cubicBezTo>
                    <a:pt x="18146" y="1825"/>
                    <a:pt x="18808" y="1444"/>
                    <a:pt x="19469" y="1063"/>
                  </a:cubicBezTo>
                  <a:cubicBezTo>
                    <a:pt x="20130" y="722"/>
                    <a:pt x="20865" y="342"/>
                    <a:pt x="21600" y="0"/>
                  </a:cubicBezTo>
                  <a:cubicBezTo>
                    <a:pt x="21526" y="0"/>
                    <a:pt x="21526" y="0"/>
                    <a:pt x="21526" y="0"/>
                  </a:cubicBezTo>
                  <a:cubicBezTo>
                    <a:pt x="20791" y="342"/>
                    <a:pt x="20057" y="683"/>
                    <a:pt x="19395" y="1025"/>
                  </a:cubicBezTo>
                  <a:cubicBezTo>
                    <a:pt x="18733" y="1407"/>
                    <a:pt x="18073" y="1787"/>
                    <a:pt x="17412" y="2129"/>
                  </a:cubicBezTo>
                  <a:cubicBezTo>
                    <a:pt x="16016" y="2890"/>
                    <a:pt x="14767" y="3650"/>
                    <a:pt x="13591" y="4449"/>
                  </a:cubicBezTo>
                  <a:cubicBezTo>
                    <a:pt x="11093" y="6046"/>
                    <a:pt x="8889" y="7719"/>
                    <a:pt x="6979" y="9469"/>
                  </a:cubicBezTo>
                  <a:cubicBezTo>
                    <a:pt x="4995" y="11256"/>
                    <a:pt x="3378" y="13118"/>
                    <a:pt x="2203" y="15059"/>
                  </a:cubicBezTo>
                  <a:cubicBezTo>
                    <a:pt x="954" y="16921"/>
                    <a:pt x="219" y="18898"/>
                    <a:pt x="0" y="20877"/>
                  </a:cubicBezTo>
                  <a:cubicBezTo>
                    <a:pt x="219" y="21104"/>
                    <a:pt x="367" y="21333"/>
                    <a:pt x="514" y="21600"/>
                  </a:cubicBezTo>
                  <a:cubicBezTo>
                    <a:pt x="514" y="21409"/>
                    <a:pt x="514" y="21218"/>
                    <a:pt x="587" y="2102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93" name="曲线"/>
            <p:cNvSpPr/>
            <p:nvPr/>
          </p:nvSpPr>
          <p:spPr>
            <a:xfrm>
              <a:off x="1073354" y="6600339"/>
              <a:ext cx="120707" cy="25290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20" y="7335"/>
                    <a:pt x="10366" y="14671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3" y="14671"/>
                    <a:pt x="6910" y="7335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94" name="曲线"/>
            <p:cNvSpPr/>
            <p:nvPr/>
          </p:nvSpPr>
          <p:spPr>
            <a:xfrm>
              <a:off x="973722" y="5897171"/>
              <a:ext cx="137950" cy="67442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4594"/>
                    <a:pt x="1488" y="9191"/>
                    <a:pt x="5213" y="13633"/>
                  </a:cubicBezTo>
                  <a:cubicBezTo>
                    <a:pt x="8192" y="15011"/>
                    <a:pt x="10427" y="16543"/>
                    <a:pt x="13405" y="17923"/>
                  </a:cubicBezTo>
                  <a:cubicBezTo>
                    <a:pt x="16385" y="19148"/>
                    <a:pt x="18620" y="20373"/>
                    <a:pt x="21600" y="21600"/>
                  </a:cubicBezTo>
                  <a:cubicBezTo>
                    <a:pt x="20855" y="21293"/>
                    <a:pt x="20855" y="20987"/>
                    <a:pt x="20110" y="20679"/>
                  </a:cubicBezTo>
                  <a:cubicBezTo>
                    <a:pt x="11917" y="15011"/>
                    <a:pt x="7447" y="9191"/>
                    <a:pt x="5957" y="3369"/>
                  </a:cubicBezTo>
                  <a:cubicBezTo>
                    <a:pt x="5213" y="2757"/>
                    <a:pt x="3723" y="2297"/>
                    <a:pt x="2978" y="1684"/>
                  </a:cubicBezTo>
                  <a:cubicBezTo>
                    <a:pt x="1488" y="1071"/>
                    <a:pt x="743" y="45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95" name="曲线"/>
            <p:cNvSpPr/>
            <p:nvPr/>
          </p:nvSpPr>
          <p:spPr>
            <a:xfrm>
              <a:off x="973722" y="5772630"/>
              <a:ext cx="38319" cy="2280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11699"/>
                  </a:moveTo>
                  <a:cubicBezTo>
                    <a:pt x="2700" y="13048"/>
                    <a:pt x="5400" y="14848"/>
                    <a:pt x="10800" y="16648"/>
                  </a:cubicBezTo>
                  <a:cubicBezTo>
                    <a:pt x="13500" y="18449"/>
                    <a:pt x="18899" y="19799"/>
                    <a:pt x="21600" y="21600"/>
                  </a:cubicBezTo>
                  <a:cubicBezTo>
                    <a:pt x="18899" y="17098"/>
                    <a:pt x="18899" y="12599"/>
                    <a:pt x="18899" y="8550"/>
                  </a:cubicBezTo>
                  <a:cubicBezTo>
                    <a:pt x="13500" y="5398"/>
                    <a:pt x="8099" y="2699"/>
                    <a:pt x="0" y="0"/>
                  </a:cubicBezTo>
                  <a:cubicBezTo>
                    <a:pt x="0" y="450"/>
                    <a:pt x="0" y="1349"/>
                    <a:pt x="0" y="1799"/>
                  </a:cubicBezTo>
                  <a:cubicBezTo>
                    <a:pt x="0" y="4950"/>
                    <a:pt x="0" y="8550"/>
                    <a:pt x="0" y="1169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96" name="曲线"/>
            <p:cNvSpPr/>
            <p:nvPr/>
          </p:nvSpPr>
          <p:spPr>
            <a:xfrm>
              <a:off x="1006294" y="6322522"/>
              <a:ext cx="210759" cy="5307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399" y="5447"/>
                  </a:moveTo>
                  <a:cubicBezTo>
                    <a:pt x="3436" y="3696"/>
                    <a:pt x="1962" y="1750"/>
                    <a:pt x="0" y="0"/>
                  </a:cubicBezTo>
                  <a:cubicBezTo>
                    <a:pt x="1471" y="3112"/>
                    <a:pt x="3436" y="6420"/>
                    <a:pt x="5399" y="9534"/>
                  </a:cubicBezTo>
                  <a:cubicBezTo>
                    <a:pt x="5890" y="10117"/>
                    <a:pt x="6381" y="10701"/>
                    <a:pt x="6872" y="11285"/>
                  </a:cubicBezTo>
                  <a:cubicBezTo>
                    <a:pt x="10799" y="14788"/>
                    <a:pt x="14726" y="18291"/>
                    <a:pt x="1914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1" y="17902"/>
                    <a:pt x="13744" y="14010"/>
                    <a:pt x="10799" y="10117"/>
                  </a:cubicBezTo>
                  <a:cubicBezTo>
                    <a:pt x="8835" y="8561"/>
                    <a:pt x="7363" y="7004"/>
                    <a:pt x="5399" y="5447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98" name="矩形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 w="9525" cap="flat" cmpd="sng">
            <a:noFill/>
            <a:prstDash val="solid"/>
            <a:round/>
          </a:ln>
        </p:spPr>
      </p:sp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5" cy="12808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0" name="文本框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1" name="文本框"/>
          <p:cNvSpPr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endParaRPr lang="zh-CN" altLang="en-US" sz="900">
              <a:solidFill>
                <a:srgbClr val="898989"/>
              </a:solidFill>
              <a:latin typeface="Century Gothic" panose="020B0502020202020204" charset="0"/>
              <a:ea typeface="幼圆" charset="0"/>
              <a:cs typeface="Century Gothic" panose="020B0502020202020204" charset="0"/>
            </a:endParaRPr>
          </a:p>
        </p:txBody>
      </p:sp>
      <p:sp>
        <p:nvSpPr>
          <p:cNvPr id="102" name="文本框"/>
          <p:cNvSpPr>
            <a:spLocks noGrp="1"/>
          </p:cNvSpPr>
          <p:nvPr>
            <p:ph type="ftr"/>
          </p:nvPr>
        </p:nvSpPr>
        <p:spPr>
          <a:xfrm>
            <a:off x="2589212" y="6135808"/>
            <a:ext cx="7619998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l"/>
            <a:endParaRPr lang="zh-CN" altLang="en-US" sz="900">
              <a:solidFill>
                <a:srgbClr val="898989"/>
              </a:solidFill>
              <a:latin typeface="Century Gothic" panose="020B0502020202020204" charset="0"/>
              <a:ea typeface="幼圆" charset="0"/>
              <a:cs typeface="Century Gothic" panose="020B0502020202020204" charset="0"/>
            </a:endParaRPr>
          </a:p>
        </p:txBody>
      </p:sp>
      <p:sp>
        <p:nvSpPr>
          <p:cNvPr id="103" name="曲线"/>
          <p:cNvSpPr/>
          <p:nvPr/>
        </p:nvSpPr>
        <p:spPr>
          <a:xfrm flipV="1">
            <a:off x="-4189" y="714375"/>
            <a:ext cx="1588527" cy="507296"/>
          </a:xfrm>
          <a:custGeom>
            <a:avLst/>
            <a:gdLst>
              <a:gd name="T1" fmla="*/ 0 w 21600"/>
              <a:gd name="T2" fmla="*/ -2160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21600" y="10153"/>
                </a:moveTo>
                <a:lnTo>
                  <a:pt x="18486" y="406"/>
                </a:lnTo>
                <a:cubicBezTo>
                  <a:pt x="18465" y="335"/>
                  <a:pt x="18439" y="272"/>
                  <a:pt x="18418" y="203"/>
                </a:cubicBezTo>
                <a:cubicBezTo>
                  <a:pt x="18355" y="0"/>
                  <a:pt x="18290" y="0"/>
                  <a:pt x="18225" y="0"/>
                </a:cubicBezTo>
                <a:lnTo>
                  <a:pt x="16991" y="0"/>
                </a:lnTo>
                <a:lnTo>
                  <a:pt x="0" y="151"/>
                </a:lnTo>
                <a:cubicBezTo>
                  <a:pt x="18" y="7299"/>
                  <a:pt x="39" y="14450"/>
                  <a:pt x="58" y="21600"/>
                </a:cubicBezTo>
                <a:lnTo>
                  <a:pt x="16991" y="21526"/>
                </a:lnTo>
                <a:lnTo>
                  <a:pt x="18225" y="21526"/>
                </a:lnTo>
                <a:cubicBezTo>
                  <a:pt x="18290" y="21526"/>
                  <a:pt x="18355" y="21322"/>
                  <a:pt x="18418" y="21322"/>
                </a:cubicBezTo>
                <a:cubicBezTo>
                  <a:pt x="18418" y="21120"/>
                  <a:pt x="18486" y="21120"/>
                  <a:pt x="18486" y="21120"/>
                </a:cubicBezTo>
                <a:lnTo>
                  <a:pt x="21600" y="11371"/>
                </a:lnTo>
                <a:cubicBezTo>
                  <a:pt x="21728" y="10966"/>
                  <a:pt x="21728" y="10560"/>
                  <a:pt x="21600" y="10153"/>
                </a:cubicBezTo>
                <a:close/>
              </a:path>
            </a:pathLst>
          </a:custGeom>
          <a:solidFill>
            <a:schemeClr val="accent1"/>
          </a:solidFill>
          <a:ln cap="flat" cmpd="sng">
            <a:noFill/>
            <a:prstDash val="solid"/>
            <a:round/>
          </a:ln>
        </p:spPr>
      </p:sp>
      <p:sp>
        <p:nvSpPr>
          <p:cNvPr id="104" name="文本框"/>
          <p:cNvSpPr>
            <a:spLocks noGrp="1"/>
          </p:cNvSpPr>
          <p:nvPr>
            <p:ph type="sldNum"/>
          </p:nvPr>
        </p:nvSpPr>
        <p:spPr>
          <a:xfrm>
            <a:off x="531812" y="787782"/>
            <a:ext cx="779767" cy="3651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fld id="{CAD2D6BD-DE1B-4B5F-8B41-2702339687B9}" type="slidenum">
              <a:rPr lang="en-US" altLang="zh-CN" sz="2000" b="0" i="0" u="none" strike="noStrike" kern="1200" cap="none" spc="0" baseline="0">
                <a:solidFill>
                  <a:srgbClr val="FEFFFF"/>
                </a:solidFill>
                <a:latin typeface="Century Gothic" panose="020B0502020202020204" charset="0"/>
                <a:ea typeface="幼圆" charset="0"/>
                <a:cs typeface="Century Gothic" panose="020B0502020202020204" charset="0"/>
              </a:rPr>
            </a:fld>
            <a:endParaRPr lang="zh-CN" altLang="en-US" sz="2000">
              <a:solidFill>
                <a:srgbClr val="FEFFFF"/>
              </a:solidFill>
              <a:latin typeface="Century Gothic" panose="020B0502020202020204" charset="0"/>
              <a:ea typeface="幼圆" charset="0"/>
              <a:cs typeface="Century Gothic" panose="020B05020202020202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"/>
          <p:cNvGrpSpPr/>
          <p:nvPr/>
        </p:nvGrpSpPr>
        <p:grpSpPr>
          <a:xfrm>
            <a:off x="0" y="228600"/>
            <a:ext cx="2851515" cy="6638628"/>
            <a:chOff x="0" y="228600"/>
            <a:chExt cx="2851515" cy="6638628"/>
          </a:xfrm>
        </p:grpSpPr>
        <p:sp>
          <p:nvSpPr>
            <p:cNvPr id="129" name="曲线"/>
            <p:cNvSpPr/>
            <p:nvPr/>
          </p:nvSpPr>
          <p:spPr>
            <a:xfrm>
              <a:off x="0" y="2575044"/>
              <a:ext cx="100641" cy="6262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600"/>
                  </a:moveTo>
                  <a:cubicBezTo>
                    <a:pt x="19635" y="18581"/>
                    <a:pt x="18654" y="15723"/>
                    <a:pt x="16690" y="12704"/>
                  </a:cubicBezTo>
                  <a:cubicBezTo>
                    <a:pt x="10799" y="8575"/>
                    <a:pt x="5890" y="4287"/>
                    <a:pt x="0" y="0"/>
                  </a:cubicBezTo>
                  <a:cubicBezTo>
                    <a:pt x="0" y="5558"/>
                    <a:pt x="0" y="5558"/>
                    <a:pt x="0" y="5558"/>
                  </a:cubicBezTo>
                  <a:cubicBezTo>
                    <a:pt x="5890" y="10164"/>
                    <a:pt x="12763" y="14929"/>
                    <a:pt x="19635" y="19694"/>
                  </a:cubicBezTo>
                  <a:cubicBezTo>
                    <a:pt x="19635" y="20329"/>
                    <a:pt x="20618" y="20964"/>
                    <a:pt x="21599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30" name="曲线"/>
            <p:cNvSpPr/>
            <p:nvPr/>
          </p:nvSpPr>
          <p:spPr>
            <a:xfrm>
              <a:off x="128598" y="3156529"/>
              <a:ext cx="646716" cy="232221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268" y="14999"/>
                  </a:moveTo>
                  <a:cubicBezTo>
                    <a:pt x="15890" y="17228"/>
                    <a:pt x="18514" y="19414"/>
                    <a:pt x="21444" y="21600"/>
                  </a:cubicBezTo>
                  <a:cubicBezTo>
                    <a:pt x="21444" y="21213"/>
                    <a:pt x="21444" y="20871"/>
                    <a:pt x="21600" y="20485"/>
                  </a:cubicBezTo>
                  <a:cubicBezTo>
                    <a:pt x="19130" y="18642"/>
                    <a:pt x="16816" y="16756"/>
                    <a:pt x="14657" y="14871"/>
                  </a:cubicBezTo>
                  <a:cubicBezTo>
                    <a:pt x="8948" y="9984"/>
                    <a:pt x="4164" y="5014"/>
                    <a:pt x="0" y="0"/>
                  </a:cubicBezTo>
                  <a:cubicBezTo>
                    <a:pt x="307" y="857"/>
                    <a:pt x="617" y="1756"/>
                    <a:pt x="924" y="2613"/>
                  </a:cubicBezTo>
                  <a:cubicBezTo>
                    <a:pt x="4628" y="6770"/>
                    <a:pt x="8639" y="10928"/>
                    <a:pt x="13268" y="1499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31" name="曲线"/>
            <p:cNvSpPr/>
            <p:nvPr/>
          </p:nvSpPr>
          <p:spPr>
            <a:xfrm>
              <a:off x="806998" y="5447060"/>
              <a:ext cx="609442" cy="142016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08" y="1542"/>
                  </a:moveTo>
                  <a:cubicBezTo>
                    <a:pt x="817" y="1051"/>
                    <a:pt x="326" y="561"/>
                    <a:pt x="0" y="0"/>
                  </a:cubicBezTo>
                  <a:cubicBezTo>
                    <a:pt x="0" y="700"/>
                    <a:pt x="0" y="1332"/>
                    <a:pt x="0" y="2032"/>
                  </a:cubicBezTo>
                  <a:cubicBezTo>
                    <a:pt x="3436" y="5961"/>
                    <a:pt x="7198" y="9818"/>
                    <a:pt x="11126" y="13604"/>
                  </a:cubicBezTo>
                  <a:cubicBezTo>
                    <a:pt x="13908" y="16270"/>
                    <a:pt x="17018" y="18934"/>
                    <a:pt x="2012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0" y="18864"/>
                    <a:pt x="15381" y="16128"/>
                    <a:pt x="12600" y="13323"/>
                  </a:cubicBezTo>
                  <a:cubicBezTo>
                    <a:pt x="8509" y="9466"/>
                    <a:pt x="4745" y="5540"/>
                    <a:pt x="1308" y="1542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32" name="曲线"/>
            <p:cNvSpPr/>
            <p:nvPr/>
          </p:nvSpPr>
          <p:spPr>
            <a:xfrm>
              <a:off x="959825" y="6503799"/>
              <a:ext cx="171463" cy="3634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344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09" y="14491"/>
                    <a:pt x="7004" y="7381"/>
                    <a:pt x="0" y="0"/>
                  </a:cubicBezTo>
                  <a:cubicBezTo>
                    <a:pt x="4670" y="7381"/>
                    <a:pt x="9924" y="14491"/>
                    <a:pt x="16344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33" name="曲线"/>
            <p:cNvSpPr/>
            <p:nvPr/>
          </p:nvSpPr>
          <p:spPr>
            <a:xfrm>
              <a:off x="100642" y="3201259"/>
              <a:ext cx="821908" cy="332863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657" y="19745"/>
                  </a:moveTo>
                  <a:cubicBezTo>
                    <a:pt x="17594" y="18488"/>
                    <a:pt x="15774" y="17231"/>
                    <a:pt x="14075" y="15974"/>
                  </a:cubicBezTo>
                  <a:cubicBezTo>
                    <a:pt x="10193" y="13073"/>
                    <a:pt x="7158" y="10080"/>
                    <a:pt x="4852" y="7059"/>
                  </a:cubicBezTo>
                  <a:cubicBezTo>
                    <a:pt x="3519" y="5235"/>
                    <a:pt x="2426" y="3380"/>
                    <a:pt x="1455" y="1524"/>
                  </a:cubicBezTo>
                  <a:cubicBezTo>
                    <a:pt x="969" y="1016"/>
                    <a:pt x="484" y="507"/>
                    <a:pt x="0" y="0"/>
                  </a:cubicBezTo>
                  <a:cubicBezTo>
                    <a:pt x="969" y="2363"/>
                    <a:pt x="2304" y="4756"/>
                    <a:pt x="4004" y="7090"/>
                  </a:cubicBezTo>
                  <a:cubicBezTo>
                    <a:pt x="6188" y="10141"/>
                    <a:pt x="9222" y="13133"/>
                    <a:pt x="12983" y="16065"/>
                  </a:cubicBezTo>
                  <a:cubicBezTo>
                    <a:pt x="14925" y="17531"/>
                    <a:pt x="17110" y="18967"/>
                    <a:pt x="19415" y="20373"/>
                  </a:cubicBezTo>
                  <a:cubicBezTo>
                    <a:pt x="20142" y="20792"/>
                    <a:pt x="20870" y="21180"/>
                    <a:pt x="21600" y="21600"/>
                  </a:cubicBezTo>
                  <a:cubicBezTo>
                    <a:pt x="21357" y="21450"/>
                    <a:pt x="21234" y="21330"/>
                    <a:pt x="21114" y="21180"/>
                  </a:cubicBezTo>
                  <a:cubicBezTo>
                    <a:pt x="20506" y="20702"/>
                    <a:pt x="20022" y="20222"/>
                    <a:pt x="19657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34" name="曲线"/>
            <p:cNvSpPr/>
            <p:nvPr/>
          </p:nvSpPr>
          <p:spPr>
            <a:xfrm>
              <a:off x="22365" y="228600"/>
              <a:ext cx="106233" cy="29279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330" y="19626"/>
                  </a:moveTo>
                  <a:cubicBezTo>
                    <a:pt x="11269" y="19762"/>
                    <a:pt x="11269" y="19899"/>
                    <a:pt x="11269" y="20034"/>
                  </a:cubicBezTo>
                  <a:cubicBezTo>
                    <a:pt x="14086" y="20510"/>
                    <a:pt x="17843" y="20987"/>
                    <a:pt x="20660" y="21497"/>
                  </a:cubicBezTo>
                  <a:cubicBezTo>
                    <a:pt x="20660" y="21530"/>
                    <a:pt x="20660" y="21564"/>
                    <a:pt x="21600" y="21599"/>
                  </a:cubicBezTo>
                  <a:cubicBezTo>
                    <a:pt x="19721" y="20918"/>
                    <a:pt x="17843" y="20272"/>
                    <a:pt x="15964" y="19592"/>
                  </a:cubicBezTo>
                  <a:cubicBezTo>
                    <a:pt x="8452" y="16122"/>
                    <a:pt x="4695" y="12652"/>
                    <a:pt x="4695" y="9150"/>
                  </a:cubicBezTo>
                  <a:cubicBezTo>
                    <a:pt x="5634" y="6087"/>
                    <a:pt x="8452" y="3060"/>
                    <a:pt x="14086" y="0"/>
                  </a:cubicBezTo>
                  <a:cubicBezTo>
                    <a:pt x="11269" y="0"/>
                    <a:pt x="11269" y="0"/>
                    <a:pt x="11269" y="0"/>
                  </a:cubicBezTo>
                  <a:cubicBezTo>
                    <a:pt x="4695" y="3026"/>
                    <a:pt x="1878" y="6087"/>
                    <a:pt x="939" y="9150"/>
                  </a:cubicBezTo>
                  <a:cubicBezTo>
                    <a:pt x="0" y="12652"/>
                    <a:pt x="2817" y="16122"/>
                    <a:pt x="10330" y="19626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35" name="曲线"/>
            <p:cNvSpPr/>
            <p:nvPr/>
          </p:nvSpPr>
          <p:spPr>
            <a:xfrm>
              <a:off x="78277" y="2944063"/>
              <a:ext cx="78276" cy="4938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2540" y="3835"/>
                    <a:pt x="3810" y="7469"/>
                    <a:pt x="6352" y="11303"/>
                  </a:cubicBezTo>
                  <a:cubicBezTo>
                    <a:pt x="11435" y="14735"/>
                    <a:pt x="16517" y="18168"/>
                    <a:pt x="21600" y="21600"/>
                  </a:cubicBezTo>
                  <a:cubicBezTo>
                    <a:pt x="19058" y="17562"/>
                    <a:pt x="16517" y="13322"/>
                    <a:pt x="13976" y="9284"/>
                  </a:cubicBezTo>
                  <a:cubicBezTo>
                    <a:pt x="12705" y="9084"/>
                    <a:pt x="12705" y="8882"/>
                    <a:pt x="12705" y="8680"/>
                  </a:cubicBezTo>
                  <a:cubicBezTo>
                    <a:pt x="8893" y="5652"/>
                    <a:pt x="3810" y="2825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36" name="曲线"/>
            <p:cNvSpPr/>
            <p:nvPr/>
          </p:nvSpPr>
          <p:spPr>
            <a:xfrm>
              <a:off x="769724" y="5478744"/>
              <a:ext cx="190100" cy="10250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3015"/>
                    <a:pt x="1053" y="6031"/>
                    <a:pt x="2634" y="9047"/>
                  </a:cubicBezTo>
                  <a:cubicBezTo>
                    <a:pt x="4214" y="11382"/>
                    <a:pt x="6320" y="13815"/>
                    <a:pt x="8956" y="16151"/>
                  </a:cubicBezTo>
                  <a:cubicBezTo>
                    <a:pt x="10009" y="16735"/>
                    <a:pt x="11590" y="17317"/>
                    <a:pt x="12643" y="17902"/>
                  </a:cubicBezTo>
                  <a:cubicBezTo>
                    <a:pt x="15803" y="19167"/>
                    <a:pt x="18438" y="20335"/>
                    <a:pt x="21600" y="21600"/>
                  </a:cubicBezTo>
                  <a:cubicBezTo>
                    <a:pt x="21073" y="21308"/>
                    <a:pt x="20546" y="20918"/>
                    <a:pt x="20018" y="20627"/>
                  </a:cubicBezTo>
                  <a:cubicBezTo>
                    <a:pt x="13697" y="16735"/>
                    <a:pt x="9482" y="12842"/>
                    <a:pt x="6847" y="8951"/>
                  </a:cubicBezTo>
                  <a:cubicBezTo>
                    <a:pt x="5795" y="6615"/>
                    <a:pt x="4740" y="4377"/>
                    <a:pt x="4214" y="2140"/>
                  </a:cubicBezTo>
                  <a:cubicBezTo>
                    <a:pt x="4214" y="2042"/>
                    <a:pt x="3686" y="1944"/>
                    <a:pt x="3686" y="1751"/>
                  </a:cubicBezTo>
                  <a:cubicBezTo>
                    <a:pt x="2634" y="1166"/>
                    <a:pt x="1053" y="583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37" name="曲线"/>
            <p:cNvSpPr/>
            <p:nvPr/>
          </p:nvSpPr>
          <p:spPr>
            <a:xfrm>
              <a:off x="775313" y="1399026"/>
              <a:ext cx="2076201" cy="404803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34" y="21009"/>
                  </a:moveTo>
                  <a:cubicBezTo>
                    <a:pt x="480" y="18992"/>
                    <a:pt x="1247" y="16999"/>
                    <a:pt x="2400" y="15079"/>
                  </a:cubicBezTo>
                  <a:cubicBezTo>
                    <a:pt x="3599" y="13161"/>
                    <a:pt x="5232" y="11315"/>
                    <a:pt x="7152" y="9545"/>
                  </a:cubicBezTo>
                  <a:cubicBezTo>
                    <a:pt x="9072" y="7774"/>
                    <a:pt x="11280" y="6101"/>
                    <a:pt x="13679" y="4502"/>
                  </a:cubicBezTo>
                  <a:cubicBezTo>
                    <a:pt x="14879" y="3714"/>
                    <a:pt x="16175" y="2926"/>
                    <a:pt x="17471" y="2189"/>
                  </a:cubicBezTo>
                  <a:cubicBezTo>
                    <a:pt x="18144" y="1820"/>
                    <a:pt x="18815" y="1426"/>
                    <a:pt x="19488" y="1082"/>
                  </a:cubicBezTo>
                  <a:cubicBezTo>
                    <a:pt x="20207" y="713"/>
                    <a:pt x="20880" y="368"/>
                    <a:pt x="21600" y="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1" y="344"/>
                    <a:pt x="20159" y="688"/>
                    <a:pt x="19440" y="1056"/>
                  </a:cubicBezTo>
                  <a:cubicBezTo>
                    <a:pt x="18767" y="1401"/>
                    <a:pt x="18096" y="1770"/>
                    <a:pt x="17423" y="2164"/>
                  </a:cubicBezTo>
                  <a:cubicBezTo>
                    <a:pt x="16079" y="2901"/>
                    <a:pt x="14784" y="3664"/>
                    <a:pt x="13583" y="4451"/>
                  </a:cubicBezTo>
                  <a:cubicBezTo>
                    <a:pt x="11135" y="6051"/>
                    <a:pt x="8879" y="7723"/>
                    <a:pt x="6959" y="9496"/>
                  </a:cubicBezTo>
                  <a:cubicBezTo>
                    <a:pt x="4992" y="11242"/>
                    <a:pt x="3359" y="13112"/>
                    <a:pt x="2160" y="15031"/>
                  </a:cubicBezTo>
                  <a:cubicBezTo>
                    <a:pt x="912" y="16973"/>
                    <a:pt x="143" y="18967"/>
                    <a:pt x="0" y="21009"/>
                  </a:cubicBezTo>
                  <a:cubicBezTo>
                    <a:pt x="0" y="21058"/>
                    <a:pt x="0" y="21083"/>
                    <a:pt x="0" y="21132"/>
                  </a:cubicBezTo>
                  <a:cubicBezTo>
                    <a:pt x="96" y="21280"/>
                    <a:pt x="190" y="21452"/>
                    <a:pt x="334" y="21600"/>
                  </a:cubicBezTo>
                  <a:cubicBezTo>
                    <a:pt x="334" y="21403"/>
                    <a:pt x="334" y="21206"/>
                    <a:pt x="334" y="2100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38" name="曲线"/>
            <p:cNvSpPr/>
            <p:nvPr/>
          </p:nvSpPr>
          <p:spPr>
            <a:xfrm>
              <a:off x="922550" y="6529892"/>
              <a:ext cx="162144" cy="3373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19" y="7100"/>
                    <a:pt x="9874" y="14498"/>
                    <a:pt x="1604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8"/>
                    <a:pt x="6788" y="7100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39" name="曲线"/>
            <p:cNvSpPr/>
            <p:nvPr/>
          </p:nvSpPr>
          <p:spPr>
            <a:xfrm>
              <a:off x="769724" y="5359465"/>
              <a:ext cx="37273" cy="22178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900" y="19798"/>
                  </a:moveTo>
                  <a:cubicBezTo>
                    <a:pt x="18900" y="20698"/>
                    <a:pt x="21600" y="21149"/>
                    <a:pt x="21600" y="21600"/>
                  </a:cubicBezTo>
                  <a:cubicBezTo>
                    <a:pt x="21600" y="17098"/>
                    <a:pt x="21600" y="13049"/>
                    <a:pt x="21600" y="8549"/>
                  </a:cubicBezTo>
                  <a:cubicBezTo>
                    <a:pt x="13500" y="5849"/>
                    <a:pt x="8099" y="2698"/>
                    <a:pt x="2699" y="0"/>
                  </a:cubicBezTo>
                  <a:cubicBezTo>
                    <a:pt x="0" y="4048"/>
                    <a:pt x="0" y="7648"/>
                    <a:pt x="0" y="11700"/>
                  </a:cubicBezTo>
                  <a:cubicBezTo>
                    <a:pt x="5399" y="14398"/>
                    <a:pt x="13500" y="17098"/>
                    <a:pt x="18900" y="19798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40" name="曲线"/>
            <p:cNvSpPr/>
            <p:nvPr/>
          </p:nvSpPr>
          <p:spPr>
            <a:xfrm>
              <a:off x="849864" y="6244739"/>
              <a:ext cx="238557" cy="62248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906" y="2878"/>
                  </a:moveTo>
                  <a:cubicBezTo>
                    <a:pt x="2075" y="1920"/>
                    <a:pt x="830" y="959"/>
                    <a:pt x="0" y="0"/>
                  </a:cubicBezTo>
                  <a:cubicBezTo>
                    <a:pt x="1245" y="2558"/>
                    <a:pt x="2906" y="5119"/>
                    <a:pt x="4984" y="7679"/>
                  </a:cubicBezTo>
                  <a:cubicBezTo>
                    <a:pt x="5398" y="8480"/>
                    <a:pt x="5814" y="9119"/>
                    <a:pt x="6645" y="9918"/>
                  </a:cubicBezTo>
                  <a:cubicBezTo>
                    <a:pt x="11214" y="13759"/>
                    <a:pt x="16200" y="17760"/>
                    <a:pt x="21183" y="21600"/>
                  </a:cubicBezTo>
                  <a:cubicBezTo>
                    <a:pt x="21599" y="21600"/>
                    <a:pt x="21599" y="21600"/>
                    <a:pt x="21599" y="21600"/>
                  </a:cubicBezTo>
                  <a:cubicBezTo>
                    <a:pt x="17030" y="17439"/>
                    <a:pt x="13291" y="13280"/>
                    <a:pt x="9968" y="8959"/>
                  </a:cubicBezTo>
                  <a:cubicBezTo>
                    <a:pt x="7475" y="6878"/>
                    <a:pt x="5398" y="4959"/>
                    <a:pt x="2906" y="2878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154" name="组合"/>
          <p:cNvGrpSpPr/>
          <p:nvPr/>
        </p:nvGrpSpPr>
        <p:grpSpPr>
          <a:xfrm>
            <a:off x="27221" y="156"/>
            <a:ext cx="2356672" cy="6853096"/>
            <a:chOff x="27221" y="156"/>
            <a:chExt cx="2356672" cy="6853096"/>
          </a:xfrm>
        </p:grpSpPr>
        <p:sp>
          <p:nvSpPr>
            <p:cNvPr id="142" name="曲线"/>
            <p:cNvSpPr/>
            <p:nvPr/>
          </p:nvSpPr>
          <p:spPr>
            <a:xfrm>
              <a:off x="27221" y="156"/>
              <a:ext cx="494326" cy="440104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7" y="4929"/>
                  </a:moveTo>
                  <a:cubicBezTo>
                    <a:pt x="2306" y="6760"/>
                    <a:pt x="3565" y="8615"/>
                    <a:pt x="5452" y="10446"/>
                  </a:cubicBezTo>
                  <a:cubicBezTo>
                    <a:pt x="7130" y="12278"/>
                    <a:pt x="9227" y="14109"/>
                    <a:pt x="11953" y="15941"/>
                  </a:cubicBezTo>
                  <a:cubicBezTo>
                    <a:pt x="14469" y="17773"/>
                    <a:pt x="17615" y="19580"/>
                    <a:pt x="21180" y="21388"/>
                  </a:cubicBezTo>
                  <a:cubicBezTo>
                    <a:pt x="21390" y="21459"/>
                    <a:pt x="21600" y="21528"/>
                    <a:pt x="21600" y="21600"/>
                  </a:cubicBezTo>
                  <a:cubicBezTo>
                    <a:pt x="21390" y="21246"/>
                    <a:pt x="20970" y="20871"/>
                    <a:pt x="20761" y="20520"/>
                  </a:cubicBezTo>
                  <a:cubicBezTo>
                    <a:pt x="20761" y="20448"/>
                    <a:pt x="20761" y="20379"/>
                    <a:pt x="20761" y="20332"/>
                  </a:cubicBezTo>
                  <a:cubicBezTo>
                    <a:pt x="17825" y="18852"/>
                    <a:pt x="15308" y="17397"/>
                    <a:pt x="13211" y="15917"/>
                  </a:cubicBezTo>
                  <a:cubicBezTo>
                    <a:pt x="10485" y="14085"/>
                    <a:pt x="8178" y="12278"/>
                    <a:pt x="6291" y="10424"/>
                  </a:cubicBezTo>
                  <a:cubicBezTo>
                    <a:pt x="4403" y="8592"/>
                    <a:pt x="2935" y="6760"/>
                    <a:pt x="1887" y="4906"/>
                  </a:cubicBezTo>
                  <a:cubicBezTo>
                    <a:pt x="1467" y="3990"/>
                    <a:pt x="1048" y="3075"/>
                    <a:pt x="629" y="2159"/>
                  </a:cubicBezTo>
                  <a:cubicBezTo>
                    <a:pt x="418" y="1431"/>
                    <a:pt x="209" y="726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6"/>
                    <a:pt x="209" y="1431"/>
                    <a:pt x="209" y="2159"/>
                  </a:cubicBezTo>
                  <a:cubicBezTo>
                    <a:pt x="629" y="3075"/>
                    <a:pt x="838" y="3990"/>
                    <a:pt x="1467" y="492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43" name="曲线"/>
            <p:cNvSpPr/>
            <p:nvPr/>
          </p:nvSpPr>
          <p:spPr>
            <a:xfrm>
              <a:off x="550288" y="4316474"/>
              <a:ext cx="423435" cy="15806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008" y="14988"/>
                  </a:moveTo>
                  <a:cubicBezTo>
                    <a:pt x="15708" y="17213"/>
                    <a:pt x="18409" y="19439"/>
                    <a:pt x="21600" y="21600"/>
                  </a:cubicBezTo>
                  <a:cubicBezTo>
                    <a:pt x="21600" y="21141"/>
                    <a:pt x="21600" y="20618"/>
                    <a:pt x="21600" y="20160"/>
                  </a:cubicBezTo>
                  <a:cubicBezTo>
                    <a:pt x="21600" y="20094"/>
                    <a:pt x="21600" y="19963"/>
                    <a:pt x="21600" y="19898"/>
                  </a:cubicBezTo>
                  <a:cubicBezTo>
                    <a:pt x="19389" y="18196"/>
                    <a:pt x="17181" y="16494"/>
                    <a:pt x="15217" y="14791"/>
                  </a:cubicBezTo>
                  <a:cubicBezTo>
                    <a:pt x="9326" y="9948"/>
                    <a:pt x="4171" y="4973"/>
                    <a:pt x="0" y="0"/>
                  </a:cubicBezTo>
                  <a:cubicBezTo>
                    <a:pt x="489" y="1374"/>
                    <a:pt x="981" y="2749"/>
                    <a:pt x="1717" y="4122"/>
                  </a:cubicBezTo>
                  <a:cubicBezTo>
                    <a:pt x="5153" y="7789"/>
                    <a:pt x="8835" y="11389"/>
                    <a:pt x="13008" y="14988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44" name="曲线"/>
            <p:cNvSpPr/>
            <p:nvPr/>
          </p:nvSpPr>
          <p:spPr>
            <a:xfrm>
              <a:off x="1006294" y="5862683"/>
              <a:ext cx="431099" cy="9905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40" y="1565"/>
                  </a:moveTo>
                  <a:cubicBezTo>
                    <a:pt x="959" y="1042"/>
                    <a:pt x="480" y="521"/>
                    <a:pt x="0" y="0"/>
                  </a:cubicBezTo>
                  <a:cubicBezTo>
                    <a:pt x="0" y="938"/>
                    <a:pt x="0" y="1982"/>
                    <a:pt x="239" y="3025"/>
                  </a:cubicBezTo>
                  <a:cubicBezTo>
                    <a:pt x="3360" y="6469"/>
                    <a:pt x="6480" y="9913"/>
                    <a:pt x="10079" y="13252"/>
                  </a:cubicBezTo>
                  <a:cubicBezTo>
                    <a:pt x="12960" y="16069"/>
                    <a:pt x="16079" y="18886"/>
                    <a:pt x="19198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39" y="18782"/>
                    <a:pt x="15119" y="15860"/>
                    <a:pt x="11999" y="12834"/>
                  </a:cubicBezTo>
                  <a:cubicBezTo>
                    <a:pt x="8158" y="9181"/>
                    <a:pt x="4799" y="5321"/>
                    <a:pt x="1440" y="1565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45" name="曲线"/>
            <p:cNvSpPr/>
            <p:nvPr/>
          </p:nvSpPr>
          <p:spPr>
            <a:xfrm>
              <a:off x="521548" y="4364375"/>
              <a:ext cx="551806" cy="223596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970" y="18917"/>
                  </a:moveTo>
                  <a:cubicBezTo>
                    <a:pt x="17467" y="17946"/>
                    <a:pt x="15965" y="16928"/>
                    <a:pt x="14650" y="15909"/>
                  </a:cubicBezTo>
                  <a:cubicBezTo>
                    <a:pt x="10706" y="12996"/>
                    <a:pt x="7699" y="9990"/>
                    <a:pt x="5445" y="6983"/>
                  </a:cubicBezTo>
                  <a:cubicBezTo>
                    <a:pt x="4132" y="5504"/>
                    <a:pt x="3192" y="3977"/>
                    <a:pt x="2441" y="2450"/>
                  </a:cubicBezTo>
                  <a:cubicBezTo>
                    <a:pt x="1689" y="1618"/>
                    <a:pt x="751" y="831"/>
                    <a:pt x="0" y="0"/>
                  </a:cubicBezTo>
                  <a:cubicBezTo>
                    <a:pt x="939" y="2358"/>
                    <a:pt x="2253" y="4717"/>
                    <a:pt x="3943" y="7030"/>
                  </a:cubicBezTo>
                  <a:cubicBezTo>
                    <a:pt x="6198" y="10083"/>
                    <a:pt x="9202" y="13089"/>
                    <a:pt x="12959" y="16049"/>
                  </a:cubicBezTo>
                  <a:cubicBezTo>
                    <a:pt x="14838" y="17482"/>
                    <a:pt x="16904" y="18963"/>
                    <a:pt x="19345" y="20396"/>
                  </a:cubicBezTo>
                  <a:cubicBezTo>
                    <a:pt x="20097" y="20767"/>
                    <a:pt x="20848" y="21183"/>
                    <a:pt x="21600" y="21600"/>
                  </a:cubicBezTo>
                  <a:cubicBezTo>
                    <a:pt x="21412" y="21461"/>
                    <a:pt x="21224" y="21322"/>
                    <a:pt x="21036" y="21183"/>
                  </a:cubicBezTo>
                  <a:cubicBezTo>
                    <a:pt x="20285" y="20443"/>
                    <a:pt x="19533" y="19657"/>
                    <a:pt x="18970" y="18917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46" name="曲线"/>
            <p:cNvSpPr/>
            <p:nvPr/>
          </p:nvSpPr>
          <p:spPr>
            <a:xfrm>
              <a:off x="467898" y="1289202"/>
              <a:ext cx="174355" cy="302727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200" y="21600"/>
                  </a:moveTo>
                  <a:cubicBezTo>
                    <a:pt x="9000" y="21189"/>
                    <a:pt x="8400" y="20781"/>
                    <a:pt x="7798" y="20371"/>
                  </a:cubicBezTo>
                  <a:cubicBezTo>
                    <a:pt x="4799" y="18085"/>
                    <a:pt x="2999" y="15832"/>
                    <a:pt x="2999" y="13580"/>
                  </a:cubicBezTo>
                  <a:cubicBezTo>
                    <a:pt x="2999" y="11294"/>
                    <a:pt x="4799" y="9042"/>
                    <a:pt x="7798" y="6755"/>
                  </a:cubicBezTo>
                  <a:cubicBezTo>
                    <a:pt x="9000" y="5629"/>
                    <a:pt x="10799" y="4504"/>
                    <a:pt x="13198" y="3377"/>
                  </a:cubicBezTo>
                  <a:cubicBezTo>
                    <a:pt x="15599" y="2252"/>
                    <a:pt x="17998" y="1125"/>
                    <a:pt x="21600" y="0"/>
                  </a:cubicBezTo>
                  <a:cubicBezTo>
                    <a:pt x="20999" y="0"/>
                    <a:pt x="20999" y="0"/>
                    <a:pt x="20999" y="0"/>
                  </a:cubicBezTo>
                  <a:cubicBezTo>
                    <a:pt x="17400" y="1125"/>
                    <a:pt x="14399" y="2252"/>
                    <a:pt x="11999" y="3377"/>
                  </a:cubicBezTo>
                  <a:cubicBezTo>
                    <a:pt x="9600" y="4504"/>
                    <a:pt x="7798" y="5629"/>
                    <a:pt x="5999" y="6755"/>
                  </a:cubicBezTo>
                  <a:cubicBezTo>
                    <a:pt x="2400" y="9008"/>
                    <a:pt x="600" y="11294"/>
                    <a:pt x="600" y="13580"/>
                  </a:cubicBezTo>
                  <a:cubicBezTo>
                    <a:pt x="0" y="15730"/>
                    <a:pt x="1199" y="17913"/>
                    <a:pt x="4198" y="20097"/>
                  </a:cubicBezTo>
                  <a:cubicBezTo>
                    <a:pt x="5999" y="20576"/>
                    <a:pt x="7798" y="21088"/>
                    <a:pt x="9600" y="21564"/>
                  </a:cubicBezTo>
                  <a:cubicBezTo>
                    <a:pt x="9600" y="21564"/>
                    <a:pt x="10200" y="21600"/>
                    <a:pt x="10200" y="216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47" name="曲线"/>
            <p:cNvSpPr/>
            <p:nvPr/>
          </p:nvSpPr>
          <p:spPr>
            <a:xfrm>
              <a:off x="1111674" y="6571601"/>
              <a:ext cx="134119" cy="28165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70" y="21600"/>
                  </a:moveTo>
                  <a:cubicBezTo>
                    <a:pt x="21599" y="21600"/>
                    <a:pt x="21599" y="21600"/>
                    <a:pt x="21599" y="21600"/>
                  </a:cubicBezTo>
                  <a:cubicBezTo>
                    <a:pt x="13884" y="14644"/>
                    <a:pt x="6942" y="7322"/>
                    <a:pt x="0" y="0"/>
                  </a:cubicBezTo>
                  <a:cubicBezTo>
                    <a:pt x="4628" y="7322"/>
                    <a:pt x="10028" y="14644"/>
                    <a:pt x="16970" y="216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48" name="曲线"/>
            <p:cNvSpPr/>
            <p:nvPr/>
          </p:nvSpPr>
          <p:spPr>
            <a:xfrm>
              <a:off x="502388" y="4107630"/>
              <a:ext cx="82386" cy="511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082" y="10900"/>
                  </a:moveTo>
                  <a:cubicBezTo>
                    <a:pt x="10164" y="14533"/>
                    <a:pt x="16517" y="17966"/>
                    <a:pt x="21600" y="21600"/>
                  </a:cubicBezTo>
                  <a:cubicBezTo>
                    <a:pt x="17788" y="17360"/>
                    <a:pt x="15246" y="13120"/>
                    <a:pt x="12704" y="8882"/>
                  </a:cubicBezTo>
                  <a:cubicBezTo>
                    <a:pt x="12704" y="8882"/>
                    <a:pt x="11434" y="8679"/>
                    <a:pt x="11434" y="8679"/>
                  </a:cubicBezTo>
                  <a:cubicBezTo>
                    <a:pt x="7623" y="5853"/>
                    <a:pt x="3810" y="2825"/>
                    <a:pt x="0" y="0"/>
                  </a:cubicBezTo>
                  <a:cubicBezTo>
                    <a:pt x="0" y="403"/>
                    <a:pt x="0" y="1009"/>
                    <a:pt x="0" y="1614"/>
                  </a:cubicBezTo>
                  <a:cubicBezTo>
                    <a:pt x="1270" y="4642"/>
                    <a:pt x="3810" y="7871"/>
                    <a:pt x="5082" y="109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49" name="曲线"/>
            <p:cNvSpPr/>
            <p:nvPr/>
          </p:nvSpPr>
          <p:spPr>
            <a:xfrm>
              <a:off x="973722" y="3145802"/>
              <a:ext cx="1410171" cy="27168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87" y="21029"/>
                  </a:moveTo>
                  <a:cubicBezTo>
                    <a:pt x="661" y="19052"/>
                    <a:pt x="1395" y="17036"/>
                    <a:pt x="2570" y="15097"/>
                  </a:cubicBezTo>
                  <a:cubicBezTo>
                    <a:pt x="3745" y="13194"/>
                    <a:pt x="5363" y="11331"/>
                    <a:pt x="7273" y="9583"/>
                  </a:cubicBezTo>
                  <a:cubicBezTo>
                    <a:pt x="9110" y="7795"/>
                    <a:pt x="11313" y="6122"/>
                    <a:pt x="13738" y="4525"/>
                  </a:cubicBezTo>
                  <a:cubicBezTo>
                    <a:pt x="14914" y="3725"/>
                    <a:pt x="16163" y="2928"/>
                    <a:pt x="17485" y="2205"/>
                  </a:cubicBezTo>
                  <a:cubicBezTo>
                    <a:pt x="18146" y="1825"/>
                    <a:pt x="18808" y="1444"/>
                    <a:pt x="19469" y="1063"/>
                  </a:cubicBezTo>
                  <a:cubicBezTo>
                    <a:pt x="20130" y="722"/>
                    <a:pt x="20865" y="342"/>
                    <a:pt x="21600" y="0"/>
                  </a:cubicBezTo>
                  <a:cubicBezTo>
                    <a:pt x="21526" y="0"/>
                    <a:pt x="21526" y="0"/>
                    <a:pt x="21526" y="0"/>
                  </a:cubicBezTo>
                  <a:cubicBezTo>
                    <a:pt x="20791" y="342"/>
                    <a:pt x="20057" y="683"/>
                    <a:pt x="19395" y="1025"/>
                  </a:cubicBezTo>
                  <a:cubicBezTo>
                    <a:pt x="18733" y="1407"/>
                    <a:pt x="18073" y="1787"/>
                    <a:pt x="17412" y="2129"/>
                  </a:cubicBezTo>
                  <a:cubicBezTo>
                    <a:pt x="16016" y="2890"/>
                    <a:pt x="14767" y="3650"/>
                    <a:pt x="13591" y="4449"/>
                  </a:cubicBezTo>
                  <a:cubicBezTo>
                    <a:pt x="11093" y="6046"/>
                    <a:pt x="8889" y="7719"/>
                    <a:pt x="6979" y="9469"/>
                  </a:cubicBezTo>
                  <a:cubicBezTo>
                    <a:pt x="4995" y="11256"/>
                    <a:pt x="3378" y="13118"/>
                    <a:pt x="2203" y="15059"/>
                  </a:cubicBezTo>
                  <a:cubicBezTo>
                    <a:pt x="954" y="16921"/>
                    <a:pt x="219" y="18898"/>
                    <a:pt x="0" y="20877"/>
                  </a:cubicBezTo>
                  <a:cubicBezTo>
                    <a:pt x="219" y="21104"/>
                    <a:pt x="367" y="21333"/>
                    <a:pt x="514" y="21600"/>
                  </a:cubicBezTo>
                  <a:cubicBezTo>
                    <a:pt x="514" y="21409"/>
                    <a:pt x="514" y="21218"/>
                    <a:pt x="587" y="2102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50" name="曲线"/>
            <p:cNvSpPr/>
            <p:nvPr/>
          </p:nvSpPr>
          <p:spPr>
            <a:xfrm>
              <a:off x="1073354" y="6600339"/>
              <a:ext cx="120707" cy="25290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20" y="7335"/>
                    <a:pt x="10366" y="14671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3" y="14671"/>
                    <a:pt x="6910" y="7335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51" name="曲线"/>
            <p:cNvSpPr/>
            <p:nvPr/>
          </p:nvSpPr>
          <p:spPr>
            <a:xfrm>
              <a:off x="973722" y="5897171"/>
              <a:ext cx="137950" cy="67442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4594"/>
                    <a:pt x="1488" y="9191"/>
                    <a:pt x="5213" y="13633"/>
                  </a:cubicBezTo>
                  <a:cubicBezTo>
                    <a:pt x="8192" y="15011"/>
                    <a:pt x="10427" y="16543"/>
                    <a:pt x="13405" y="17923"/>
                  </a:cubicBezTo>
                  <a:cubicBezTo>
                    <a:pt x="16385" y="19148"/>
                    <a:pt x="18620" y="20373"/>
                    <a:pt x="21600" y="21600"/>
                  </a:cubicBezTo>
                  <a:cubicBezTo>
                    <a:pt x="20855" y="21293"/>
                    <a:pt x="20855" y="20987"/>
                    <a:pt x="20110" y="20679"/>
                  </a:cubicBezTo>
                  <a:cubicBezTo>
                    <a:pt x="11917" y="15011"/>
                    <a:pt x="7447" y="9191"/>
                    <a:pt x="5957" y="3369"/>
                  </a:cubicBezTo>
                  <a:cubicBezTo>
                    <a:pt x="5213" y="2757"/>
                    <a:pt x="3723" y="2297"/>
                    <a:pt x="2978" y="1684"/>
                  </a:cubicBezTo>
                  <a:cubicBezTo>
                    <a:pt x="1488" y="1071"/>
                    <a:pt x="743" y="45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52" name="曲线"/>
            <p:cNvSpPr/>
            <p:nvPr/>
          </p:nvSpPr>
          <p:spPr>
            <a:xfrm>
              <a:off x="973722" y="5772630"/>
              <a:ext cx="38319" cy="2280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11699"/>
                  </a:moveTo>
                  <a:cubicBezTo>
                    <a:pt x="2700" y="13048"/>
                    <a:pt x="5400" y="14848"/>
                    <a:pt x="10800" y="16648"/>
                  </a:cubicBezTo>
                  <a:cubicBezTo>
                    <a:pt x="13500" y="18449"/>
                    <a:pt x="18899" y="19799"/>
                    <a:pt x="21600" y="21600"/>
                  </a:cubicBezTo>
                  <a:cubicBezTo>
                    <a:pt x="18899" y="17098"/>
                    <a:pt x="18899" y="12599"/>
                    <a:pt x="18899" y="8550"/>
                  </a:cubicBezTo>
                  <a:cubicBezTo>
                    <a:pt x="13500" y="5398"/>
                    <a:pt x="8099" y="2699"/>
                    <a:pt x="0" y="0"/>
                  </a:cubicBezTo>
                  <a:cubicBezTo>
                    <a:pt x="0" y="450"/>
                    <a:pt x="0" y="1349"/>
                    <a:pt x="0" y="1799"/>
                  </a:cubicBezTo>
                  <a:cubicBezTo>
                    <a:pt x="0" y="4950"/>
                    <a:pt x="0" y="8550"/>
                    <a:pt x="0" y="1169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53" name="曲线"/>
            <p:cNvSpPr/>
            <p:nvPr/>
          </p:nvSpPr>
          <p:spPr>
            <a:xfrm>
              <a:off x="1006294" y="6322522"/>
              <a:ext cx="210759" cy="5307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399" y="5447"/>
                  </a:moveTo>
                  <a:cubicBezTo>
                    <a:pt x="3436" y="3696"/>
                    <a:pt x="1962" y="1750"/>
                    <a:pt x="0" y="0"/>
                  </a:cubicBezTo>
                  <a:cubicBezTo>
                    <a:pt x="1471" y="3112"/>
                    <a:pt x="3436" y="6420"/>
                    <a:pt x="5399" y="9534"/>
                  </a:cubicBezTo>
                  <a:cubicBezTo>
                    <a:pt x="5890" y="10117"/>
                    <a:pt x="6381" y="10701"/>
                    <a:pt x="6872" y="11285"/>
                  </a:cubicBezTo>
                  <a:cubicBezTo>
                    <a:pt x="10799" y="14788"/>
                    <a:pt x="14726" y="18291"/>
                    <a:pt x="1914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1" y="17902"/>
                    <a:pt x="13744" y="14010"/>
                    <a:pt x="10799" y="10117"/>
                  </a:cubicBezTo>
                  <a:cubicBezTo>
                    <a:pt x="8835" y="8561"/>
                    <a:pt x="7363" y="7004"/>
                    <a:pt x="5399" y="5447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155" name="矩形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 w="9525" cap="flat" cmpd="sng">
            <a:noFill/>
            <a:prstDash val="solid"/>
            <a:round/>
          </a:ln>
        </p:spPr>
      </p:sp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57" name="文本框"/>
          <p:cNvSpPr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endParaRPr lang="zh-CN" altLang="en-US" sz="900">
              <a:solidFill>
                <a:srgbClr val="898989"/>
              </a:solidFill>
              <a:latin typeface="Century Gothic" panose="020B0502020202020204" charset="0"/>
              <a:ea typeface="幼圆" charset="0"/>
              <a:cs typeface="Century Gothic" panose="020B0502020202020204" charset="0"/>
            </a:endParaRPr>
          </a:p>
        </p:txBody>
      </p:sp>
      <p:sp>
        <p:nvSpPr>
          <p:cNvPr id="158" name="文本框"/>
          <p:cNvSpPr>
            <a:spLocks noGrp="1"/>
          </p:cNvSpPr>
          <p:nvPr>
            <p:ph type="ftr"/>
          </p:nvPr>
        </p:nvSpPr>
        <p:spPr>
          <a:xfrm>
            <a:off x="2589212" y="6135808"/>
            <a:ext cx="7619998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l"/>
            <a:endParaRPr lang="zh-CN" altLang="en-US" sz="900">
              <a:solidFill>
                <a:srgbClr val="898989"/>
              </a:solidFill>
              <a:latin typeface="Century Gothic" panose="020B0502020202020204" charset="0"/>
              <a:ea typeface="幼圆" charset="0"/>
              <a:cs typeface="Century Gothic" panose="020B0502020202020204" charset="0"/>
            </a:endParaRPr>
          </a:p>
        </p:txBody>
      </p:sp>
      <p:sp>
        <p:nvSpPr>
          <p:cNvPr id="159" name="曲线"/>
          <p:cNvSpPr/>
          <p:nvPr/>
        </p:nvSpPr>
        <p:spPr>
          <a:xfrm flipV="1">
            <a:off x="-4189" y="714375"/>
            <a:ext cx="1588527" cy="507296"/>
          </a:xfrm>
          <a:custGeom>
            <a:avLst/>
            <a:gdLst>
              <a:gd name="T1" fmla="*/ 0 w 21600"/>
              <a:gd name="T2" fmla="*/ -2160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21600" y="10153"/>
                </a:moveTo>
                <a:lnTo>
                  <a:pt x="18486" y="406"/>
                </a:lnTo>
                <a:cubicBezTo>
                  <a:pt x="18465" y="335"/>
                  <a:pt x="18439" y="272"/>
                  <a:pt x="18418" y="203"/>
                </a:cubicBezTo>
                <a:cubicBezTo>
                  <a:pt x="18355" y="0"/>
                  <a:pt x="18290" y="0"/>
                  <a:pt x="18225" y="0"/>
                </a:cubicBezTo>
                <a:lnTo>
                  <a:pt x="16991" y="0"/>
                </a:lnTo>
                <a:lnTo>
                  <a:pt x="0" y="151"/>
                </a:lnTo>
                <a:cubicBezTo>
                  <a:pt x="18" y="7299"/>
                  <a:pt x="39" y="14450"/>
                  <a:pt x="58" y="21600"/>
                </a:cubicBezTo>
                <a:lnTo>
                  <a:pt x="16991" y="21526"/>
                </a:lnTo>
                <a:lnTo>
                  <a:pt x="18225" y="21526"/>
                </a:lnTo>
                <a:cubicBezTo>
                  <a:pt x="18290" y="21526"/>
                  <a:pt x="18355" y="21322"/>
                  <a:pt x="18418" y="21322"/>
                </a:cubicBezTo>
                <a:cubicBezTo>
                  <a:pt x="18418" y="21120"/>
                  <a:pt x="18486" y="21120"/>
                  <a:pt x="18486" y="21120"/>
                </a:cubicBezTo>
                <a:lnTo>
                  <a:pt x="21600" y="11371"/>
                </a:lnTo>
                <a:cubicBezTo>
                  <a:pt x="21728" y="10966"/>
                  <a:pt x="21728" y="10560"/>
                  <a:pt x="21600" y="10153"/>
                </a:cubicBezTo>
                <a:close/>
              </a:path>
            </a:pathLst>
          </a:custGeom>
          <a:solidFill>
            <a:schemeClr val="accent1"/>
          </a:solidFill>
          <a:ln cap="flat" cmpd="sng">
            <a:noFill/>
            <a:prstDash val="solid"/>
            <a:round/>
          </a:ln>
        </p:spPr>
      </p:sp>
      <p:sp>
        <p:nvSpPr>
          <p:cNvPr id="160" name="文本框"/>
          <p:cNvSpPr>
            <a:spLocks noGrp="1"/>
          </p:cNvSpPr>
          <p:nvPr>
            <p:ph type="sldNum"/>
          </p:nvPr>
        </p:nvSpPr>
        <p:spPr>
          <a:xfrm>
            <a:off x="531812" y="787782"/>
            <a:ext cx="779767" cy="3651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fld id="{CAD2D6BD-DE1B-4B5F-8B41-2702339687B9}" type="slidenum">
              <a:rPr lang="en-US" altLang="zh-CN" sz="2000" b="0" i="0" u="none" strike="noStrike" kern="1200" cap="none" spc="0" baseline="0">
                <a:solidFill>
                  <a:srgbClr val="FEFFFF"/>
                </a:solidFill>
                <a:latin typeface="Century Gothic" panose="020B0502020202020204" charset="0"/>
                <a:ea typeface="幼圆" charset="0"/>
                <a:cs typeface="Century Gothic" panose="020B0502020202020204" charset="0"/>
              </a:rPr>
            </a:fld>
            <a:endParaRPr lang="zh-CN" altLang="en-US" sz="2000">
              <a:solidFill>
                <a:srgbClr val="FEFFFF"/>
              </a:solidFill>
              <a:latin typeface="Century Gothic" panose="020B0502020202020204" charset="0"/>
              <a:ea typeface="幼圆" charset="0"/>
              <a:cs typeface="Century Gothic" panose="020B0502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"/>
          <p:cNvGrpSpPr/>
          <p:nvPr/>
        </p:nvGrpSpPr>
        <p:grpSpPr>
          <a:xfrm>
            <a:off x="0" y="228600"/>
            <a:ext cx="2851515" cy="6638628"/>
            <a:chOff x="0" y="228600"/>
            <a:chExt cx="2851515" cy="6638628"/>
          </a:xfrm>
        </p:grpSpPr>
        <p:sp>
          <p:nvSpPr>
            <p:cNvPr id="2" name="曲线"/>
            <p:cNvSpPr/>
            <p:nvPr/>
          </p:nvSpPr>
          <p:spPr>
            <a:xfrm>
              <a:off x="0" y="2575044"/>
              <a:ext cx="100641" cy="6262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600"/>
                  </a:moveTo>
                  <a:cubicBezTo>
                    <a:pt x="19635" y="18581"/>
                    <a:pt x="18654" y="15723"/>
                    <a:pt x="16690" y="12704"/>
                  </a:cubicBezTo>
                  <a:cubicBezTo>
                    <a:pt x="10799" y="8575"/>
                    <a:pt x="5890" y="4287"/>
                    <a:pt x="0" y="0"/>
                  </a:cubicBezTo>
                  <a:cubicBezTo>
                    <a:pt x="0" y="5558"/>
                    <a:pt x="0" y="5558"/>
                    <a:pt x="0" y="5558"/>
                  </a:cubicBezTo>
                  <a:cubicBezTo>
                    <a:pt x="5890" y="10164"/>
                    <a:pt x="12763" y="14929"/>
                    <a:pt x="19635" y="19694"/>
                  </a:cubicBezTo>
                  <a:cubicBezTo>
                    <a:pt x="19635" y="20329"/>
                    <a:pt x="20618" y="20964"/>
                    <a:pt x="21599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3" name="曲线"/>
            <p:cNvSpPr/>
            <p:nvPr/>
          </p:nvSpPr>
          <p:spPr>
            <a:xfrm>
              <a:off x="128598" y="3156529"/>
              <a:ext cx="646716" cy="232221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268" y="14999"/>
                  </a:moveTo>
                  <a:cubicBezTo>
                    <a:pt x="15890" y="17228"/>
                    <a:pt x="18514" y="19414"/>
                    <a:pt x="21444" y="21600"/>
                  </a:cubicBezTo>
                  <a:cubicBezTo>
                    <a:pt x="21444" y="21213"/>
                    <a:pt x="21444" y="20871"/>
                    <a:pt x="21600" y="20485"/>
                  </a:cubicBezTo>
                  <a:cubicBezTo>
                    <a:pt x="19130" y="18642"/>
                    <a:pt x="16816" y="16756"/>
                    <a:pt x="14657" y="14871"/>
                  </a:cubicBezTo>
                  <a:cubicBezTo>
                    <a:pt x="8948" y="9984"/>
                    <a:pt x="4164" y="5014"/>
                    <a:pt x="0" y="0"/>
                  </a:cubicBezTo>
                  <a:cubicBezTo>
                    <a:pt x="307" y="857"/>
                    <a:pt x="617" y="1756"/>
                    <a:pt x="924" y="2613"/>
                  </a:cubicBezTo>
                  <a:cubicBezTo>
                    <a:pt x="4628" y="6770"/>
                    <a:pt x="8639" y="10928"/>
                    <a:pt x="13268" y="1499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4" name="曲线"/>
            <p:cNvSpPr/>
            <p:nvPr/>
          </p:nvSpPr>
          <p:spPr>
            <a:xfrm>
              <a:off x="806998" y="5447060"/>
              <a:ext cx="609442" cy="142016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08" y="1542"/>
                  </a:moveTo>
                  <a:cubicBezTo>
                    <a:pt x="817" y="1051"/>
                    <a:pt x="326" y="561"/>
                    <a:pt x="0" y="0"/>
                  </a:cubicBezTo>
                  <a:cubicBezTo>
                    <a:pt x="0" y="700"/>
                    <a:pt x="0" y="1332"/>
                    <a:pt x="0" y="2032"/>
                  </a:cubicBezTo>
                  <a:cubicBezTo>
                    <a:pt x="3436" y="5961"/>
                    <a:pt x="7198" y="9818"/>
                    <a:pt x="11126" y="13604"/>
                  </a:cubicBezTo>
                  <a:cubicBezTo>
                    <a:pt x="13908" y="16270"/>
                    <a:pt x="17018" y="18934"/>
                    <a:pt x="2012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0" y="18864"/>
                    <a:pt x="15381" y="16128"/>
                    <a:pt x="12600" y="13323"/>
                  </a:cubicBezTo>
                  <a:cubicBezTo>
                    <a:pt x="8509" y="9466"/>
                    <a:pt x="4745" y="5540"/>
                    <a:pt x="1308" y="1542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5" name="曲线"/>
            <p:cNvSpPr/>
            <p:nvPr/>
          </p:nvSpPr>
          <p:spPr>
            <a:xfrm>
              <a:off x="959825" y="6503799"/>
              <a:ext cx="171463" cy="3634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344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09" y="14491"/>
                    <a:pt x="7004" y="7381"/>
                    <a:pt x="0" y="0"/>
                  </a:cubicBezTo>
                  <a:cubicBezTo>
                    <a:pt x="4670" y="7381"/>
                    <a:pt x="9924" y="14491"/>
                    <a:pt x="16344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6" name="曲线"/>
            <p:cNvSpPr/>
            <p:nvPr/>
          </p:nvSpPr>
          <p:spPr>
            <a:xfrm>
              <a:off x="100642" y="3201259"/>
              <a:ext cx="821908" cy="332863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657" y="19745"/>
                  </a:moveTo>
                  <a:cubicBezTo>
                    <a:pt x="17594" y="18488"/>
                    <a:pt x="15774" y="17231"/>
                    <a:pt x="14075" y="15974"/>
                  </a:cubicBezTo>
                  <a:cubicBezTo>
                    <a:pt x="10193" y="13073"/>
                    <a:pt x="7158" y="10080"/>
                    <a:pt x="4852" y="7059"/>
                  </a:cubicBezTo>
                  <a:cubicBezTo>
                    <a:pt x="3519" y="5235"/>
                    <a:pt x="2426" y="3380"/>
                    <a:pt x="1455" y="1524"/>
                  </a:cubicBezTo>
                  <a:cubicBezTo>
                    <a:pt x="969" y="1016"/>
                    <a:pt x="484" y="507"/>
                    <a:pt x="0" y="0"/>
                  </a:cubicBezTo>
                  <a:cubicBezTo>
                    <a:pt x="969" y="2363"/>
                    <a:pt x="2304" y="4756"/>
                    <a:pt x="4004" y="7090"/>
                  </a:cubicBezTo>
                  <a:cubicBezTo>
                    <a:pt x="6188" y="10141"/>
                    <a:pt x="9222" y="13133"/>
                    <a:pt x="12983" y="16065"/>
                  </a:cubicBezTo>
                  <a:cubicBezTo>
                    <a:pt x="14925" y="17531"/>
                    <a:pt x="17110" y="18967"/>
                    <a:pt x="19415" y="20373"/>
                  </a:cubicBezTo>
                  <a:cubicBezTo>
                    <a:pt x="20142" y="20792"/>
                    <a:pt x="20870" y="21180"/>
                    <a:pt x="21600" y="21600"/>
                  </a:cubicBezTo>
                  <a:cubicBezTo>
                    <a:pt x="21357" y="21450"/>
                    <a:pt x="21234" y="21330"/>
                    <a:pt x="21114" y="21180"/>
                  </a:cubicBezTo>
                  <a:cubicBezTo>
                    <a:pt x="20506" y="20702"/>
                    <a:pt x="20022" y="20222"/>
                    <a:pt x="19657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7" name="曲线"/>
            <p:cNvSpPr/>
            <p:nvPr/>
          </p:nvSpPr>
          <p:spPr>
            <a:xfrm>
              <a:off x="22365" y="228600"/>
              <a:ext cx="106233" cy="29279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330" y="19626"/>
                  </a:moveTo>
                  <a:cubicBezTo>
                    <a:pt x="11269" y="19762"/>
                    <a:pt x="11269" y="19899"/>
                    <a:pt x="11269" y="20034"/>
                  </a:cubicBezTo>
                  <a:cubicBezTo>
                    <a:pt x="14086" y="20510"/>
                    <a:pt x="17843" y="20987"/>
                    <a:pt x="20660" y="21497"/>
                  </a:cubicBezTo>
                  <a:cubicBezTo>
                    <a:pt x="20660" y="21530"/>
                    <a:pt x="20660" y="21564"/>
                    <a:pt x="21600" y="21599"/>
                  </a:cubicBezTo>
                  <a:cubicBezTo>
                    <a:pt x="19721" y="20918"/>
                    <a:pt x="17843" y="20272"/>
                    <a:pt x="15964" y="19592"/>
                  </a:cubicBezTo>
                  <a:cubicBezTo>
                    <a:pt x="8452" y="16122"/>
                    <a:pt x="4695" y="12652"/>
                    <a:pt x="4695" y="9150"/>
                  </a:cubicBezTo>
                  <a:cubicBezTo>
                    <a:pt x="5634" y="6087"/>
                    <a:pt x="8452" y="3060"/>
                    <a:pt x="14086" y="0"/>
                  </a:cubicBezTo>
                  <a:cubicBezTo>
                    <a:pt x="11269" y="0"/>
                    <a:pt x="11269" y="0"/>
                    <a:pt x="11269" y="0"/>
                  </a:cubicBezTo>
                  <a:cubicBezTo>
                    <a:pt x="4695" y="3026"/>
                    <a:pt x="1878" y="6087"/>
                    <a:pt x="939" y="9150"/>
                  </a:cubicBezTo>
                  <a:cubicBezTo>
                    <a:pt x="0" y="12652"/>
                    <a:pt x="2817" y="16122"/>
                    <a:pt x="10330" y="19626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8" name="曲线"/>
            <p:cNvSpPr/>
            <p:nvPr/>
          </p:nvSpPr>
          <p:spPr>
            <a:xfrm>
              <a:off x="78277" y="2944063"/>
              <a:ext cx="78276" cy="4938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2540" y="3835"/>
                    <a:pt x="3810" y="7469"/>
                    <a:pt x="6352" y="11303"/>
                  </a:cubicBezTo>
                  <a:cubicBezTo>
                    <a:pt x="11435" y="14735"/>
                    <a:pt x="16517" y="18168"/>
                    <a:pt x="21600" y="21600"/>
                  </a:cubicBezTo>
                  <a:cubicBezTo>
                    <a:pt x="19058" y="17562"/>
                    <a:pt x="16517" y="13322"/>
                    <a:pt x="13976" y="9284"/>
                  </a:cubicBezTo>
                  <a:cubicBezTo>
                    <a:pt x="12705" y="9084"/>
                    <a:pt x="12705" y="8882"/>
                    <a:pt x="12705" y="8680"/>
                  </a:cubicBezTo>
                  <a:cubicBezTo>
                    <a:pt x="8893" y="5652"/>
                    <a:pt x="3810" y="2825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9" name="曲线"/>
            <p:cNvSpPr/>
            <p:nvPr/>
          </p:nvSpPr>
          <p:spPr>
            <a:xfrm>
              <a:off x="769724" y="5478744"/>
              <a:ext cx="190100" cy="10250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3015"/>
                    <a:pt x="1053" y="6031"/>
                    <a:pt x="2634" y="9047"/>
                  </a:cubicBezTo>
                  <a:cubicBezTo>
                    <a:pt x="4214" y="11382"/>
                    <a:pt x="6320" y="13815"/>
                    <a:pt x="8956" y="16151"/>
                  </a:cubicBezTo>
                  <a:cubicBezTo>
                    <a:pt x="10009" y="16735"/>
                    <a:pt x="11590" y="17317"/>
                    <a:pt x="12643" y="17902"/>
                  </a:cubicBezTo>
                  <a:cubicBezTo>
                    <a:pt x="15803" y="19167"/>
                    <a:pt x="18438" y="20335"/>
                    <a:pt x="21600" y="21600"/>
                  </a:cubicBezTo>
                  <a:cubicBezTo>
                    <a:pt x="21073" y="21308"/>
                    <a:pt x="20546" y="20918"/>
                    <a:pt x="20018" y="20627"/>
                  </a:cubicBezTo>
                  <a:cubicBezTo>
                    <a:pt x="13697" y="16735"/>
                    <a:pt x="9482" y="12842"/>
                    <a:pt x="6847" y="8951"/>
                  </a:cubicBezTo>
                  <a:cubicBezTo>
                    <a:pt x="5795" y="6615"/>
                    <a:pt x="4740" y="4377"/>
                    <a:pt x="4214" y="2140"/>
                  </a:cubicBezTo>
                  <a:cubicBezTo>
                    <a:pt x="4214" y="2042"/>
                    <a:pt x="3686" y="1944"/>
                    <a:pt x="3686" y="1751"/>
                  </a:cubicBezTo>
                  <a:cubicBezTo>
                    <a:pt x="2634" y="1166"/>
                    <a:pt x="1053" y="583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" name="曲线"/>
            <p:cNvSpPr/>
            <p:nvPr/>
          </p:nvSpPr>
          <p:spPr>
            <a:xfrm>
              <a:off x="775313" y="1399026"/>
              <a:ext cx="2076201" cy="404803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34" y="21009"/>
                  </a:moveTo>
                  <a:cubicBezTo>
                    <a:pt x="480" y="18992"/>
                    <a:pt x="1247" y="16999"/>
                    <a:pt x="2400" y="15079"/>
                  </a:cubicBezTo>
                  <a:cubicBezTo>
                    <a:pt x="3599" y="13161"/>
                    <a:pt x="5232" y="11315"/>
                    <a:pt x="7152" y="9545"/>
                  </a:cubicBezTo>
                  <a:cubicBezTo>
                    <a:pt x="9072" y="7774"/>
                    <a:pt x="11280" y="6101"/>
                    <a:pt x="13679" y="4502"/>
                  </a:cubicBezTo>
                  <a:cubicBezTo>
                    <a:pt x="14879" y="3714"/>
                    <a:pt x="16175" y="2926"/>
                    <a:pt x="17471" y="2189"/>
                  </a:cubicBezTo>
                  <a:cubicBezTo>
                    <a:pt x="18144" y="1820"/>
                    <a:pt x="18815" y="1426"/>
                    <a:pt x="19488" y="1082"/>
                  </a:cubicBezTo>
                  <a:cubicBezTo>
                    <a:pt x="20207" y="713"/>
                    <a:pt x="20880" y="368"/>
                    <a:pt x="21600" y="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1" y="344"/>
                    <a:pt x="20159" y="688"/>
                    <a:pt x="19440" y="1056"/>
                  </a:cubicBezTo>
                  <a:cubicBezTo>
                    <a:pt x="18767" y="1401"/>
                    <a:pt x="18096" y="1770"/>
                    <a:pt x="17423" y="2164"/>
                  </a:cubicBezTo>
                  <a:cubicBezTo>
                    <a:pt x="16079" y="2901"/>
                    <a:pt x="14784" y="3664"/>
                    <a:pt x="13583" y="4451"/>
                  </a:cubicBezTo>
                  <a:cubicBezTo>
                    <a:pt x="11135" y="6051"/>
                    <a:pt x="8879" y="7723"/>
                    <a:pt x="6959" y="9496"/>
                  </a:cubicBezTo>
                  <a:cubicBezTo>
                    <a:pt x="4992" y="11242"/>
                    <a:pt x="3359" y="13112"/>
                    <a:pt x="2160" y="15031"/>
                  </a:cubicBezTo>
                  <a:cubicBezTo>
                    <a:pt x="912" y="16973"/>
                    <a:pt x="143" y="18967"/>
                    <a:pt x="0" y="21009"/>
                  </a:cubicBezTo>
                  <a:cubicBezTo>
                    <a:pt x="0" y="21058"/>
                    <a:pt x="0" y="21083"/>
                    <a:pt x="0" y="21132"/>
                  </a:cubicBezTo>
                  <a:cubicBezTo>
                    <a:pt x="96" y="21280"/>
                    <a:pt x="190" y="21452"/>
                    <a:pt x="334" y="21600"/>
                  </a:cubicBezTo>
                  <a:cubicBezTo>
                    <a:pt x="334" y="21403"/>
                    <a:pt x="334" y="21206"/>
                    <a:pt x="334" y="2100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1" name="曲线"/>
            <p:cNvSpPr/>
            <p:nvPr/>
          </p:nvSpPr>
          <p:spPr>
            <a:xfrm>
              <a:off x="922550" y="6529892"/>
              <a:ext cx="162144" cy="3373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19" y="7100"/>
                    <a:pt x="9874" y="14498"/>
                    <a:pt x="1604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8"/>
                    <a:pt x="6788" y="7100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2" name="曲线"/>
            <p:cNvSpPr/>
            <p:nvPr/>
          </p:nvSpPr>
          <p:spPr>
            <a:xfrm>
              <a:off x="769724" y="5359465"/>
              <a:ext cx="37273" cy="22178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900" y="19798"/>
                  </a:moveTo>
                  <a:cubicBezTo>
                    <a:pt x="18900" y="20698"/>
                    <a:pt x="21600" y="21149"/>
                    <a:pt x="21600" y="21600"/>
                  </a:cubicBezTo>
                  <a:cubicBezTo>
                    <a:pt x="21600" y="17098"/>
                    <a:pt x="21600" y="13049"/>
                    <a:pt x="21600" y="8549"/>
                  </a:cubicBezTo>
                  <a:cubicBezTo>
                    <a:pt x="13500" y="5849"/>
                    <a:pt x="8099" y="2698"/>
                    <a:pt x="2699" y="0"/>
                  </a:cubicBezTo>
                  <a:cubicBezTo>
                    <a:pt x="0" y="4048"/>
                    <a:pt x="0" y="7648"/>
                    <a:pt x="0" y="11700"/>
                  </a:cubicBezTo>
                  <a:cubicBezTo>
                    <a:pt x="5399" y="14398"/>
                    <a:pt x="13500" y="17098"/>
                    <a:pt x="18900" y="19798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3" name="曲线"/>
            <p:cNvSpPr/>
            <p:nvPr/>
          </p:nvSpPr>
          <p:spPr>
            <a:xfrm>
              <a:off x="849864" y="6244739"/>
              <a:ext cx="238557" cy="62248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906" y="2878"/>
                  </a:moveTo>
                  <a:cubicBezTo>
                    <a:pt x="2075" y="1920"/>
                    <a:pt x="830" y="959"/>
                    <a:pt x="0" y="0"/>
                  </a:cubicBezTo>
                  <a:cubicBezTo>
                    <a:pt x="1245" y="2558"/>
                    <a:pt x="2906" y="5119"/>
                    <a:pt x="4984" y="7679"/>
                  </a:cubicBezTo>
                  <a:cubicBezTo>
                    <a:pt x="5398" y="8480"/>
                    <a:pt x="5814" y="9119"/>
                    <a:pt x="6645" y="9918"/>
                  </a:cubicBezTo>
                  <a:cubicBezTo>
                    <a:pt x="11214" y="13759"/>
                    <a:pt x="16200" y="17760"/>
                    <a:pt x="21183" y="21600"/>
                  </a:cubicBezTo>
                  <a:cubicBezTo>
                    <a:pt x="21599" y="21600"/>
                    <a:pt x="21599" y="21600"/>
                    <a:pt x="21599" y="21600"/>
                  </a:cubicBezTo>
                  <a:cubicBezTo>
                    <a:pt x="17030" y="17439"/>
                    <a:pt x="13291" y="13280"/>
                    <a:pt x="9968" y="8959"/>
                  </a:cubicBezTo>
                  <a:cubicBezTo>
                    <a:pt x="7475" y="6878"/>
                    <a:pt x="5398" y="4959"/>
                    <a:pt x="2906" y="2878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27" name="组合"/>
          <p:cNvGrpSpPr/>
          <p:nvPr/>
        </p:nvGrpSpPr>
        <p:grpSpPr>
          <a:xfrm>
            <a:off x="27221" y="156"/>
            <a:ext cx="2356672" cy="6853096"/>
            <a:chOff x="27221" y="156"/>
            <a:chExt cx="2356672" cy="6853096"/>
          </a:xfrm>
        </p:grpSpPr>
        <p:sp>
          <p:nvSpPr>
            <p:cNvPr id="15" name="曲线"/>
            <p:cNvSpPr/>
            <p:nvPr/>
          </p:nvSpPr>
          <p:spPr>
            <a:xfrm>
              <a:off x="27221" y="156"/>
              <a:ext cx="494326" cy="440104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7" y="4929"/>
                  </a:moveTo>
                  <a:cubicBezTo>
                    <a:pt x="2306" y="6760"/>
                    <a:pt x="3565" y="8615"/>
                    <a:pt x="5452" y="10446"/>
                  </a:cubicBezTo>
                  <a:cubicBezTo>
                    <a:pt x="7130" y="12278"/>
                    <a:pt x="9227" y="14109"/>
                    <a:pt x="11953" y="15941"/>
                  </a:cubicBezTo>
                  <a:cubicBezTo>
                    <a:pt x="14469" y="17773"/>
                    <a:pt x="17615" y="19580"/>
                    <a:pt x="21180" y="21388"/>
                  </a:cubicBezTo>
                  <a:cubicBezTo>
                    <a:pt x="21390" y="21459"/>
                    <a:pt x="21600" y="21528"/>
                    <a:pt x="21600" y="21600"/>
                  </a:cubicBezTo>
                  <a:cubicBezTo>
                    <a:pt x="21390" y="21246"/>
                    <a:pt x="20970" y="20871"/>
                    <a:pt x="20761" y="20520"/>
                  </a:cubicBezTo>
                  <a:cubicBezTo>
                    <a:pt x="20761" y="20448"/>
                    <a:pt x="20761" y="20379"/>
                    <a:pt x="20761" y="20332"/>
                  </a:cubicBezTo>
                  <a:cubicBezTo>
                    <a:pt x="17825" y="18852"/>
                    <a:pt x="15308" y="17397"/>
                    <a:pt x="13211" y="15917"/>
                  </a:cubicBezTo>
                  <a:cubicBezTo>
                    <a:pt x="10485" y="14085"/>
                    <a:pt x="8178" y="12278"/>
                    <a:pt x="6291" y="10424"/>
                  </a:cubicBezTo>
                  <a:cubicBezTo>
                    <a:pt x="4403" y="8592"/>
                    <a:pt x="2935" y="6760"/>
                    <a:pt x="1887" y="4906"/>
                  </a:cubicBezTo>
                  <a:cubicBezTo>
                    <a:pt x="1467" y="3990"/>
                    <a:pt x="1048" y="3075"/>
                    <a:pt x="629" y="2159"/>
                  </a:cubicBezTo>
                  <a:cubicBezTo>
                    <a:pt x="418" y="1431"/>
                    <a:pt x="209" y="726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6"/>
                    <a:pt x="209" y="1431"/>
                    <a:pt x="209" y="2159"/>
                  </a:cubicBezTo>
                  <a:cubicBezTo>
                    <a:pt x="629" y="3075"/>
                    <a:pt x="838" y="3990"/>
                    <a:pt x="1467" y="492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6" name="曲线"/>
            <p:cNvSpPr/>
            <p:nvPr/>
          </p:nvSpPr>
          <p:spPr>
            <a:xfrm>
              <a:off x="550288" y="4316474"/>
              <a:ext cx="423435" cy="15806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008" y="14988"/>
                  </a:moveTo>
                  <a:cubicBezTo>
                    <a:pt x="15708" y="17213"/>
                    <a:pt x="18409" y="19439"/>
                    <a:pt x="21600" y="21600"/>
                  </a:cubicBezTo>
                  <a:cubicBezTo>
                    <a:pt x="21600" y="21141"/>
                    <a:pt x="21600" y="20618"/>
                    <a:pt x="21600" y="20160"/>
                  </a:cubicBezTo>
                  <a:cubicBezTo>
                    <a:pt x="21600" y="20094"/>
                    <a:pt x="21600" y="19963"/>
                    <a:pt x="21600" y="19898"/>
                  </a:cubicBezTo>
                  <a:cubicBezTo>
                    <a:pt x="19389" y="18196"/>
                    <a:pt x="17181" y="16494"/>
                    <a:pt x="15217" y="14791"/>
                  </a:cubicBezTo>
                  <a:cubicBezTo>
                    <a:pt x="9326" y="9948"/>
                    <a:pt x="4171" y="4973"/>
                    <a:pt x="0" y="0"/>
                  </a:cubicBezTo>
                  <a:cubicBezTo>
                    <a:pt x="489" y="1374"/>
                    <a:pt x="981" y="2749"/>
                    <a:pt x="1717" y="4122"/>
                  </a:cubicBezTo>
                  <a:cubicBezTo>
                    <a:pt x="5153" y="7789"/>
                    <a:pt x="8835" y="11389"/>
                    <a:pt x="13008" y="14988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7" name="曲线"/>
            <p:cNvSpPr/>
            <p:nvPr/>
          </p:nvSpPr>
          <p:spPr>
            <a:xfrm>
              <a:off x="1006294" y="5862683"/>
              <a:ext cx="431099" cy="9905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40" y="1565"/>
                  </a:moveTo>
                  <a:cubicBezTo>
                    <a:pt x="959" y="1042"/>
                    <a:pt x="480" y="521"/>
                    <a:pt x="0" y="0"/>
                  </a:cubicBezTo>
                  <a:cubicBezTo>
                    <a:pt x="0" y="938"/>
                    <a:pt x="0" y="1982"/>
                    <a:pt x="239" y="3025"/>
                  </a:cubicBezTo>
                  <a:cubicBezTo>
                    <a:pt x="3360" y="6469"/>
                    <a:pt x="6480" y="9913"/>
                    <a:pt x="10079" y="13252"/>
                  </a:cubicBezTo>
                  <a:cubicBezTo>
                    <a:pt x="12960" y="16069"/>
                    <a:pt x="16079" y="18886"/>
                    <a:pt x="19198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39" y="18782"/>
                    <a:pt x="15119" y="15860"/>
                    <a:pt x="11999" y="12834"/>
                  </a:cubicBezTo>
                  <a:cubicBezTo>
                    <a:pt x="8158" y="9181"/>
                    <a:pt x="4799" y="5321"/>
                    <a:pt x="1440" y="1565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8" name="曲线"/>
            <p:cNvSpPr/>
            <p:nvPr/>
          </p:nvSpPr>
          <p:spPr>
            <a:xfrm>
              <a:off x="521548" y="4364375"/>
              <a:ext cx="551806" cy="223596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970" y="18917"/>
                  </a:moveTo>
                  <a:cubicBezTo>
                    <a:pt x="17467" y="17946"/>
                    <a:pt x="15965" y="16928"/>
                    <a:pt x="14650" y="15909"/>
                  </a:cubicBezTo>
                  <a:cubicBezTo>
                    <a:pt x="10706" y="12996"/>
                    <a:pt x="7699" y="9990"/>
                    <a:pt x="5445" y="6983"/>
                  </a:cubicBezTo>
                  <a:cubicBezTo>
                    <a:pt x="4132" y="5504"/>
                    <a:pt x="3192" y="3977"/>
                    <a:pt x="2441" y="2450"/>
                  </a:cubicBezTo>
                  <a:cubicBezTo>
                    <a:pt x="1689" y="1618"/>
                    <a:pt x="751" y="831"/>
                    <a:pt x="0" y="0"/>
                  </a:cubicBezTo>
                  <a:cubicBezTo>
                    <a:pt x="939" y="2358"/>
                    <a:pt x="2253" y="4717"/>
                    <a:pt x="3943" y="7030"/>
                  </a:cubicBezTo>
                  <a:cubicBezTo>
                    <a:pt x="6198" y="10083"/>
                    <a:pt x="9202" y="13089"/>
                    <a:pt x="12959" y="16049"/>
                  </a:cubicBezTo>
                  <a:cubicBezTo>
                    <a:pt x="14838" y="17482"/>
                    <a:pt x="16904" y="18963"/>
                    <a:pt x="19345" y="20396"/>
                  </a:cubicBezTo>
                  <a:cubicBezTo>
                    <a:pt x="20097" y="20767"/>
                    <a:pt x="20848" y="21183"/>
                    <a:pt x="21600" y="21600"/>
                  </a:cubicBezTo>
                  <a:cubicBezTo>
                    <a:pt x="21412" y="21461"/>
                    <a:pt x="21224" y="21322"/>
                    <a:pt x="21036" y="21183"/>
                  </a:cubicBezTo>
                  <a:cubicBezTo>
                    <a:pt x="20285" y="20443"/>
                    <a:pt x="19533" y="19657"/>
                    <a:pt x="18970" y="18917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9" name="曲线"/>
            <p:cNvSpPr/>
            <p:nvPr/>
          </p:nvSpPr>
          <p:spPr>
            <a:xfrm>
              <a:off x="467898" y="1289202"/>
              <a:ext cx="174355" cy="302727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200" y="21600"/>
                  </a:moveTo>
                  <a:cubicBezTo>
                    <a:pt x="9000" y="21189"/>
                    <a:pt x="8400" y="20781"/>
                    <a:pt x="7798" y="20371"/>
                  </a:cubicBezTo>
                  <a:cubicBezTo>
                    <a:pt x="4799" y="18085"/>
                    <a:pt x="2999" y="15832"/>
                    <a:pt x="2999" y="13580"/>
                  </a:cubicBezTo>
                  <a:cubicBezTo>
                    <a:pt x="2999" y="11294"/>
                    <a:pt x="4799" y="9042"/>
                    <a:pt x="7798" y="6755"/>
                  </a:cubicBezTo>
                  <a:cubicBezTo>
                    <a:pt x="9000" y="5629"/>
                    <a:pt x="10799" y="4504"/>
                    <a:pt x="13198" y="3377"/>
                  </a:cubicBezTo>
                  <a:cubicBezTo>
                    <a:pt x="15599" y="2252"/>
                    <a:pt x="17998" y="1125"/>
                    <a:pt x="21600" y="0"/>
                  </a:cubicBezTo>
                  <a:cubicBezTo>
                    <a:pt x="20999" y="0"/>
                    <a:pt x="20999" y="0"/>
                    <a:pt x="20999" y="0"/>
                  </a:cubicBezTo>
                  <a:cubicBezTo>
                    <a:pt x="17400" y="1125"/>
                    <a:pt x="14399" y="2252"/>
                    <a:pt x="11999" y="3377"/>
                  </a:cubicBezTo>
                  <a:cubicBezTo>
                    <a:pt x="9600" y="4504"/>
                    <a:pt x="7798" y="5629"/>
                    <a:pt x="5999" y="6755"/>
                  </a:cubicBezTo>
                  <a:cubicBezTo>
                    <a:pt x="2400" y="9008"/>
                    <a:pt x="600" y="11294"/>
                    <a:pt x="600" y="13580"/>
                  </a:cubicBezTo>
                  <a:cubicBezTo>
                    <a:pt x="0" y="15730"/>
                    <a:pt x="1199" y="17913"/>
                    <a:pt x="4198" y="20097"/>
                  </a:cubicBezTo>
                  <a:cubicBezTo>
                    <a:pt x="5999" y="20576"/>
                    <a:pt x="7798" y="21088"/>
                    <a:pt x="9600" y="21564"/>
                  </a:cubicBezTo>
                  <a:cubicBezTo>
                    <a:pt x="9600" y="21564"/>
                    <a:pt x="10200" y="21600"/>
                    <a:pt x="10200" y="216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20" name="曲线"/>
            <p:cNvSpPr/>
            <p:nvPr/>
          </p:nvSpPr>
          <p:spPr>
            <a:xfrm>
              <a:off x="1111674" y="6571601"/>
              <a:ext cx="134119" cy="28165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70" y="21600"/>
                  </a:moveTo>
                  <a:cubicBezTo>
                    <a:pt x="21599" y="21600"/>
                    <a:pt x="21599" y="21600"/>
                    <a:pt x="21599" y="21600"/>
                  </a:cubicBezTo>
                  <a:cubicBezTo>
                    <a:pt x="13884" y="14644"/>
                    <a:pt x="6942" y="7322"/>
                    <a:pt x="0" y="0"/>
                  </a:cubicBezTo>
                  <a:cubicBezTo>
                    <a:pt x="4628" y="7322"/>
                    <a:pt x="10028" y="14644"/>
                    <a:pt x="16970" y="216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21" name="曲线"/>
            <p:cNvSpPr/>
            <p:nvPr/>
          </p:nvSpPr>
          <p:spPr>
            <a:xfrm>
              <a:off x="502388" y="4107630"/>
              <a:ext cx="82386" cy="511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082" y="10900"/>
                  </a:moveTo>
                  <a:cubicBezTo>
                    <a:pt x="10164" y="14533"/>
                    <a:pt x="16517" y="17966"/>
                    <a:pt x="21600" y="21600"/>
                  </a:cubicBezTo>
                  <a:cubicBezTo>
                    <a:pt x="17788" y="17360"/>
                    <a:pt x="15246" y="13120"/>
                    <a:pt x="12704" y="8882"/>
                  </a:cubicBezTo>
                  <a:cubicBezTo>
                    <a:pt x="12704" y="8882"/>
                    <a:pt x="11434" y="8679"/>
                    <a:pt x="11434" y="8679"/>
                  </a:cubicBezTo>
                  <a:cubicBezTo>
                    <a:pt x="7623" y="5853"/>
                    <a:pt x="3810" y="2825"/>
                    <a:pt x="0" y="0"/>
                  </a:cubicBezTo>
                  <a:cubicBezTo>
                    <a:pt x="0" y="403"/>
                    <a:pt x="0" y="1009"/>
                    <a:pt x="0" y="1614"/>
                  </a:cubicBezTo>
                  <a:cubicBezTo>
                    <a:pt x="1270" y="4642"/>
                    <a:pt x="3810" y="7871"/>
                    <a:pt x="5082" y="109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22" name="曲线"/>
            <p:cNvSpPr/>
            <p:nvPr/>
          </p:nvSpPr>
          <p:spPr>
            <a:xfrm>
              <a:off x="973722" y="3145802"/>
              <a:ext cx="1410171" cy="27168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87" y="21029"/>
                  </a:moveTo>
                  <a:cubicBezTo>
                    <a:pt x="661" y="19052"/>
                    <a:pt x="1395" y="17036"/>
                    <a:pt x="2570" y="15097"/>
                  </a:cubicBezTo>
                  <a:cubicBezTo>
                    <a:pt x="3745" y="13194"/>
                    <a:pt x="5363" y="11331"/>
                    <a:pt x="7273" y="9583"/>
                  </a:cubicBezTo>
                  <a:cubicBezTo>
                    <a:pt x="9110" y="7795"/>
                    <a:pt x="11313" y="6122"/>
                    <a:pt x="13738" y="4525"/>
                  </a:cubicBezTo>
                  <a:cubicBezTo>
                    <a:pt x="14914" y="3725"/>
                    <a:pt x="16163" y="2928"/>
                    <a:pt x="17485" y="2205"/>
                  </a:cubicBezTo>
                  <a:cubicBezTo>
                    <a:pt x="18146" y="1825"/>
                    <a:pt x="18808" y="1444"/>
                    <a:pt x="19469" y="1063"/>
                  </a:cubicBezTo>
                  <a:cubicBezTo>
                    <a:pt x="20130" y="722"/>
                    <a:pt x="20865" y="342"/>
                    <a:pt x="21600" y="0"/>
                  </a:cubicBezTo>
                  <a:cubicBezTo>
                    <a:pt x="21526" y="0"/>
                    <a:pt x="21526" y="0"/>
                    <a:pt x="21526" y="0"/>
                  </a:cubicBezTo>
                  <a:cubicBezTo>
                    <a:pt x="20791" y="342"/>
                    <a:pt x="20057" y="683"/>
                    <a:pt x="19395" y="1025"/>
                  </a:cubicBezTo>
                  <a:cubicBezTo>
                    <a:pt x="18733" y="1407"/>
                    <a:pt x="18073" y="1787"/>
                    <a:pt x="17412" y="2129"/>
                  </a:cubicBezTo>
                  <a:cubicBezTo>
                    <a:pt x="16016" y="2890"/>
                    <a:pt x="14767" y="3650"/>
                    <a:pt x="13591" y="4449"/>
                  </a:cubicBezTo>
                  <a:cubicBezTo>
                    <a:pt x="11093" y="6046"/>
                    <a:pt x="8889" y="7719"/>
                    <a:pt x="6979" y="9469"/>
                  </a:cubicBezTo>
                  <a:cubicBezTo>
                    <a:pt x="4995" y="11256"/>
                    <a:pt x="3378" y="13118"/>
                    <a:pt x="2203" y="15059"/>
                  </a:cubicBezTo>
                  <a:cubicBezTo>
                    <a:pt x="954" y="16921"/>
                    <a:pt x="219" y="18898"/>
                    <a:pt x="0" y="20877"/>
                  </a:cubicBezTo>
                  <a:cubicBezTo>
                    <a:pt x="219" y="21104"/>
                    <a:pt x="367" y="21333"/>
                    <a:pt x="514" y="21600"/>
                  </a:cubicBezTo>
                  <a:cubicBezTo>
                    <a:pt x="514" y="21409"/>
                    <a:pt x="514" y="21218"/>
                    <a:pt x="587" y="2102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23" name="曲线"/>
            <p:cNvSpPr/>
            <p:nvPr/>
          </p:nvSpPr>
          <p:spPr>
            <a:xfrm>
              <a:off x="1073354" y="6600339"/>
              <a:ext cx="120707" cy="25290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20" y="7335"/>
                    <a:pt x="10366" y="14671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3" y="14671"/>
                    <a:pt x="6910" y="7335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24" name="曲线"/>
            <p:cNvSpPr/>
            <p:nvPr/>
          </p:nvSpPr>
          <p:spPr>
            <a:xfrm>
              <a:off x="973722" y="5897171"/>
              <a:ext cx="137950" cy="67442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4594"/>
                    <a:pt x="1488" y="9191"/>
                    <a:pt x="5213" y="13633"/>
                  </a:cubicBezTo>
                  <a:cubicBezTo>
                    <a:pt x="8192" y="15011"/>
                    <a:pt x="10427" y="16543"/>
                    <a:pt x="13405" y="17923"/>
                  </a:cubicBezTo>
                  <a:cubicBezTo>
                    <a:pt x="16385" y="19148"/>
                    <a:pt x="18620" y="20373"/>
                    <a:pt x="21600" y="21600"/>
                  </a:cubicBezTo>
                  <a:cubicBezTo>
                    <a:pt x="20855" y="21293"/>
                    <a:pt x="20855" y="20987"/>
                    <a:pt x="20110" y="20679"/>
                  </a:cubicBezTo>
                  <a:cubicBezTo>
                    <a:pt x="11917" y="15011"/>
                    <a:pt x="7447" y="9191"/>
                    <a:pt x="5957" y="3369"/>
                  </a:cubicBezTo>
                  <a:cubicBezTo>
                    <a:pt x="5213" y="2757"/>
                    <a:pt x="3723" y="2297"/>
                    <a:pt x="2978" y="1684"/>
                  </a:cubicBezTo>
                  <a:cubicBezTo>
                    <a:pt x="1488" y="1071"/>
                    <a:pt x="743" y="45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25" name="曲线"/>
            <p:cNvSpPr/>
            <p:nvPr/>
          </p:nvSpPr>
          <p:spPr>
            <a:xfrm>
              <a:off x="973722" y="5772630"/>
              <a:ext cx="38319" cy="2280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11699"/>
                  </a:moveTo>
                  <a:cubicBezTo>
                    <a:pt x="2700" y="13048"/>
                    <a:pt x="5400" y="14848"/>
                    <a:pt x="10800" y="16648"/>
                  </a:cubicBezTo>
                  <a:cubicBezTo>
                    <a:pt x="13500" y="18449"/>
                    <a:pt x="18899" y="19799"/>
                    <a:pt x="21600" y="21600"/>
                  </a:cubicBezTo>
                  <a:cubicBezTo>
                    <a:pt x="18899" y="17098"/>
                    <a:pt x="18899" y="12599"/>
                    <a:pt x="18899" y="8550"/>
                  </a:cubicBezTo>
                  <a:cubicBezTo>
                    <a:pt x="13500" y="5398"/>
                    <a:pt x="8099" y="2699"/>
                    <a:pt x="0" y="0"/>
                  </a:cubicBezTo>
                  <a:cubicBezTo>
                    <a:pt x="0" y="450"/>
                    <a:pt x="0" y="1349"/>
                    <a:pt x="0" y="1799"/>
                  </a:cubicBezTo>
                  <a:cubicBezTo>
                    <a:pt x="0" y="4950"/>
                    <a:pt x="0" y="8550"/>
                    <a:pt x="0" y="1169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26" name="曲线"/>
            <p:cNvSpPr/>
            <p:nvPr/>
          </p:nvSpPr>
          <p:spPr>
            <a:xfrm>
              <a:off x="1006294" y="6322522"/>
              <a:ext cx="210759" cy="5307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399" y="5447"/>
                  </a:moveTo>
                  <a:cubicBezTo>
                    <a:pt x="3436" y="3696"/>
                    <a:pt x="1962" y="1750"/>
                    <a:pt x="0" y="0"/>
                  </a:cubicBezTo>
                  <a:cubicBezTo>
                    <a:pt x="1471" y="3112"/>
                    <a:pt x="3436" y="6420"/>
                    <a:pt x="5399" y="9534"/>
                  </a:cubicBezTo>
                  <a:cubicBezTo>
                    <a:pt x="5890" y="10117"/>
                    <a:pt x="6381" y="10701"/>
                    <a:pt x="6872" y="11285"/>
                  </a:cubicBezTo>
                  <a:cubicBezTo>
                    <a:pt x="10799" y="14788"/>
                    <a:pt x="14726" y="18291"/>
                    <a:pt x="1914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1" y="17902"/>
                    <a:pt x="13744" y="14010"/>
                    <a:pt x="10799" y="10117"/>
                  </a:cubicBezTo>
                  <a:cubicBezTo>
                    <a:pt x="8835" y="8561"/>
                    <a:pt x="7363" y="7004"/>
                    <a:pt x="5399" y="5447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28" name="矩形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 w="9525" cap="flat" cmpd="sng">
            <a:noFill/>
            <a:prstDash val="solid"/>
            <a:round/>
          </a:ln>
        </p:spPr>
      </p:sp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1" name="文本框"/>
          <p:cNvSpPr>
            <a:spLocks noGrp="1"/>
          </p:cNvSpPr>
          <p:nvPr>
            <p:ph type="dt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Century Gothic" panose="020B0502020202020204" charset="0"/>
                <a:ea typeface="幼圆" charset="0"/>
                <a:cs typeface="Century Gothic" panose="020B0502020202020204" charset="0"/>
              </a:rPr>
            </a:fld>
            <a:endParaRPr lang="zh-CN" altLang="en-US" sz="900">
              <a:solidFill>
                <a:srgbClr val="898989"/>
              </a:solidFill>
              <a:latin typeface="Century Gothic" panose="020B0502020202020204" charset="0"/>
              <a:ea typeface="幼圆" charset="0"/>
              <a:cs typeface="Century Gothic" panose="020B0502020202020204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 idx="3"/>
          </p:nvPr>
        </p:nvSpPr>
        <p:spPr>
          <a:xfrm>
            <a:off x="2589212" y="6135808"/>
            <a:ext cx="7619998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l"/>
            <a:endParaRPr lang="zh-CN" altLang="en-US" sz="900">
              <a:solidFill>
                <a:srgbClr val="898989"/>
              </a:solidFill>
              <a:latin typeface="Century Gothic" panose="020B0502020202020204" charset="0"/>
              <a:ea typeface="幼圆" charset="0"/>
              <a:cs typeface="Century Gothic" panose="020B0502020202020204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 idx="4"/>
          </p:nvPr>
        </p:nvSpPr>
        <p:spPr>
          <a:xfrm>
            <a:off x="531812" y="787782"/>
            <a:ext cx="779767" cy="3651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fld id="{CAD2D6BD-DE1B-4B5F-8B41-2702339687B9}" type="slidenum">
              <a:rPr lang="en-US" altLang="zh-CN" sz="2000" b="0" i="0" u="none" strike="noStrike" kern="1200" cap="none" spc="0" baseline="0">
                <a:solidFill>
                  <a:srgbClr val="FEFFFF"/>
                </a:solidFill>
                <a:latin typeface="Century Gothic" panose="020B0502020202020204" charset="0"/>
                <a:ea typeface="幼圆" charset="0"/>
                <a:cs typeface="Century Gothic" panose="020B0502020202020204" charset="0"/>
              </a:rPr>
            </a:fld>
            <a:endParaRPr lang="zh-CN" altLang="en-US" sz="2000">
              <a:solidFill>
                <a:srgbClr val="FEFFFF"/>
              </a:solidFill>
              <a:latin typeface="Century Gothic" panose="020B0502020202020204" charset="0"/>
              <a:ea typeface="幼圆" charset="0"/>
              <a:cs typeface="Century Gothic" panose="020B0502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rgbClr val="178CBB"/>
          </a:solidFill>
          <a:latin typeface="Century Gothic" panose="020B0502020202020204" charset="0"/>
          <a:ea typeface="幼圆" charset="0"/>
          <a:cs typeface="Century Gothic" panose="020B0502020202020204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rgbClr val="404040"/>
          </a:solidFill>
          <a:latin typeface="Century Gothic" panose="020B0502020202020204" charset="0"/>
          <a:ea typeface="幼圆" charset="0"/>
          <a:cs typeface="Century Gothic" panose="020B0502020202020204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rgbClr val="404040"/>
          </a:solidFill>
          <a:latin typeface="Century Gothic" panose="020B0502020202020204" charset="0"/>
          <a:ea typeface="幼圆" charset="0"/>
          <a:cs typeface="Century Gothic" panose="020B0502020202020204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rgbClr val="404040"/>
          </a:solidFill>
          <a:latin typeface="Century Gothic" panose="020B0502020202020204" charset="0"/>
          <a:ea typeface="幼圆" charset="0"/>
          <a:cs typeface="Century Gothic" panose="020B0502020202020204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rgbClr val="404040"/>
          </a:solidFill>
          <a:latin typeface="Century Gothic" panose="020B0502020202020204" charset="0"/>
          <a:ea typeface="幼圆" charset="0"/>
          <a:cs typeface="Century Gothic" panose="020B0502020202020204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rgbClr val="404040"/>
          </a:solidFill>
          <a:latin typeface="Century Gothic" panose="020B0502020202020204" charset="0"/>
          <a:ea typeface="幼圆" charset="0"/>
          <a:cs typeface="Century Gothic" panose="020B0502020202020204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rgbClr val="404040"/>
          </a:solidFill>
          <a:latin typeface="Century Gothic" panose="020B0502020202020204" charset="0"/>
          <a:ea typeface="幼圆" charset="0"/>
          <a:cs typeface="Century Gothic" panose="020B0502020202020204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rgbClr val="404040"/>
          </a:solidFill>
          <a:latin typeface="Century Gothic" panose="020B0502020202020204" charset="0"/>
          <a:ea typeface="幼圆" charset="0"/>
          <a:cs typeface="Century Gothic" panose="020B0502020202020204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rgbClr val="404040"/>
          </a:solidFill>
          <a:latin typeface="Century Gothic" panose="020B0502020202020204" charset="0"/>
          <a:ea typeface="幼圆" charset="0"/>
          <a:cs typeface="Century Gothic" panose="020B0502020202020204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rgbClr val="404040"/>
          </a:solidFill>
          <a:latin typeface="Century Gothic" panose="020B0502020202020204" charset="0"/>
          <a:ea typeface="幼圆" charset="0"/>
          <a:cs typeface="Century Gothic" panose="020B050202020202020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subTitle" idx="1"/>
          </p:nvPr>
        </p:nvSpPr>
        <p:spPr>
          <a:xfrm>
            <a:off x="1725561" y="2310417"/>
            <a:ext cx="9448801" cy="40108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IN" altLang="en-US" sz="1400" b="1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Osteoarthritis Prediction With Machine Learning</a:t>
            </a:r>
            <a:endParaRPr lang="en-US" altLang="zh-CN" sz="1400" b="1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b="1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Track ID: </a:t>
            </a:r>
            <a:r>
              <a:rPr lang="en-IN" altLang="en-US" sz="1400" b="1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2_121</a:t>
            </a:r>
            <a:endParaRPr lang="en-US" altLang="zh-CN" sz="14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b="1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College Name</a:t>
            </a:r>
            <a:r>
              <a:rPr lang="en-IN" altLang="en-US" sz="1400" b="1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: Ajeenkya DY Patil School of Engineering</a:t>
            </a:r>
            <a:endParaRPr lang="en-US" altLang="zh-CN" sz="1400" b="1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b="1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Group Name:</a:t>
            </a:r>
            <a:r>
              <a:rPr lang="en-IN" altLang="en-US" sz="1400" b="1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Disebuzz</a:t>
            </a:r>
            <a:endParaRPr lang="en-US" altLang="zh-CN" sz="14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b="1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Group Members:  </a:t>
            </a:r>
            <a:r>
              <a:rPr lang="en-US" altLang="zh-CN" sz="1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1.</a:t>
            </a:r>
            <a:r>
              <a:rPr lang="en-IN" altLang="en-US" sz="1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Shilpa Patil</a:t>
            </a:r>
            <a:endParaRPr lang="en-US" altLang="zh-CN" sz="14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                                  2.</a:t>
            </a:r>
            <a:r>
              <a:rPr lang="en-IN" altLang="en-US" sz="1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Omkar Tilekar</a:t>
            </a:r>
            <a:endParaRPr lang="en-US" altLang="zh-CN" sz="14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                                  3. </a:t>
            </a:r>
            <a:r>
              <a:rPr lang="en-IN" altLang="en-US" sz="1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Yash Limbhore</a:t>
            </a:r>
            <a:r>
              <a:rPr lang="en-US" altLang="zh-CN" sz="1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                              </a:t>
            </a:r>
            <a:endParaRPr lang="en-US" altLang="zh-CN" sz="14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altLang="en-US" sz="1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 </a:t>
            </a:r>
            <a:r>
              <a:rPr lang="en-US" altLang="zh-CN" sz="1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	       </a:t>
            </a:r>
            <a:r>
              <a:rPr lang="en-IN" altLang="en-US" sz="1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      </a:t>
            </a:r>
            <a:r>
              <a:rPr lang="en-US" altLang="zh-CN" sz="1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4.</a:t>
            </a:r>
            <a:r>
              <a:rPr lang="en-IN" altLang="en-US" sz="14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Anuj Sharma</a:t>
            </a:r>
            <a:endParaRPr lang="en-US" altLang="zh-CN" sz="14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                      </a:t>
            </a:r>
            <a:endParaRPr lang="en-US" altLang="zh-CN" sz="1400" b="1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b="1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Guide Name:    </a:t>
            </a:r>
            <a:r>
              <a:rPr lang="en-IN" altLang="en-US" sz="1400" b="1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Prof. Ashwini Shinde</a:t>
            </a:r>
            <a:r>
              <a:rPr lang="en-US" altLang="zh-CN" sz="1400" b="1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endParaRPr lang="en-US" altLang="zh-CN" sz="1400" b="0" i="0" u="none" strike="noStrike" kern="1200" cap="none" spc="0" baseline="0">
              <a:solidFill>
                <a:srgbClr val="595959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400" b="0" i="0" u="none" strike="noStrike" kern="1200" cap="none" spc="0" baseline="0">
              <a:solidFill>
                <a:srgbClr val="595959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  <p:pic>
        <p:nvPicPr>
          <p:cNvPr id="6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450250" y="0"/>
            <a:ext cx="1476789" cy="105165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69" name="文本框"/>
          <p:cNvSpPr>
            <a:spLocks noGrp="1"/>
          </p:cNvSpPr>
          <p:nvPr>
            <p:ph type="ctrTitle"/>
          </p:nvPr>
        </p:nvSpPr>
        <p:spPr>
          <a:xfrm>
            <a:off x="1936733" y="1051653"/>
            <a:ext cx="9026455" cy="10336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 b="0" i="0" u="none" strike="noStrike" kern="1200" cap="none" spc="0" baseline="0">
                <a:solidFill>
                  <a:srgbClr val="FF000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	</a:t>
            </a:r>
            <a:r>
              <a:rPr lang="en-IN" altLang="en-US" sz="1300" b="0" i="0" u="none" strike="noStrike" kern="1200" cap="none" spc="0" baseline="0">
                <a:solidFill>
                  <a:srgbClr val="FF000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</a:t>
            </a:r>
            <a:r>
              <a:rPr lang="en-US" altLang="zh-CN" sz="1300" b="0" i="0" u="none" strike="noStrike" kern="1200" cap="none" spc="0" baseline="0">
                <a:solidFill>
                  <a:srgbClr val="FF000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2nd International Conference on Recent Trends in Artificial Intelligence and Data Science</a:t>
            </a:r>
            <a:br>
              <a:rPr lang="zh-CN" altLang="en-US" sz="1300" b="0" i="0" u="none" strike="noStrike" kern="1200" cap="none" spc="0" baseline="0">
                <a:solidFill>
                  <a:srgbClr val="FF000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</a:br>
            <a:r>
              <a:rPr lang="en-US" altLang="zh-CN" sz="1300" b="0" i="0" u="none" strike="noStrike" kern="1200" cap="none" spc="0" baseline="0">
                <a:solidFill>
                  <a:srgbClr val="FF000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			</a:t>
            </a:r>
            <a:r>
              <a:rPr lang="en-IN" altLang="en-US" sz="1300" b="0" i="0" u="none" strike="noStrike" kern="1200" cap="none" spc="0" baseline="0">
                <a:solidFill>
                  <a:srgbClr val="FF000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300" b="0" i="0" u="none" strike="noStrike" kern="1200" cap="none" spc="0" baseline="0">
                <a:solidFill>
                  <a:srgbClr val="FF000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(ICRTAIDS-2025) </a:t>
            </a:r>
            <a:br>
              <a:rPr lang="zh-CN" altLang="en-US" sz="1300" b="0" i="0" u="none" strike="noStrike" kern="1200" cap="none" spc="0" baseline="0">
                <a:solidFill>
                  <a:srgbClr val="FF000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</a:br>
            <a:r>
              <a:rPr lang="en-US" altLang="zh-CN" sz="1300" b="0" i="0" u="none" strike="noStrike" kern="1200" cap="none" spc="0" baseline="0">
                <a:solidFill>
                  <a:srgbClr val="FF000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				Organizer</a:t>
            </a:r>
            <a:br>
              <a:rPr lang="zh-CN" altLang="en-US" sz="1300" b="0" i="0" u="none" strike="noStrike" kern="1200" cap="none" spc="0" baseline="0">
                <a:solidFill>
                  <a:srgbClr val="FF000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</a:br>
            <a:r>
              <a:rPr lang="en-US" altLang="zh-CN" sz="1300" b="0" i="0" u="none" strike="noStrike" kern="1200" cap="none" spc="0" baseline="0">
                <a:solidFill>
                  <a:srgbClr val="FF000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	</a:t>
            </a:r>
            <a:r>
              <a:rPr lang="en-IN" altLang="en-US" sz="1300" b="0" i="0" u="none" strike="noStrike" kern="1200" cap="none" spc="0" baseline="0">
                <a:solidFill>
                  <a:srgbClr val="FF000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sz="1300" b="0" i="0" u="none" strike="noStrike" kern="1200" cap="none" spc="0" baseline="0">
                <a:solidFill>
                  <a:srgbClr val="FF000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 Department of Artificial Intelligence and Data Science</a:t>
            </a:r>
            <a:br>
              <a:rPr lang="zh-CN" altLang="en-US" sz="1300" b="0" i="0" u="none" strike="noStrike" kern="1200" cap="none" spc="0" baseline="0">
                <a:solidFill>
                  <a:srgbClr val="FF000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</a:br>
            <a:r>
              <a:rPr lang="en-US" altLang="zh-CN" sz="1300" b="0" i="0" u="none" strike="noStrike" kern="1200" cap="none" spc="0" baseline="0">
                <a:solidFill>
                  <a:srgbClr val="FF000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                              AJEENKYA D Y PATIL SCHOOL OF ENGINEERING, LOHEGAON, PUNE</a:t>
            </a:r>
            <a:endParaRPr lang="zh-CN" altLang="en-US" sz="1300" b="0" i="0" u="none" strike="noStrike" kern="1200" cap="none" spc="0" baseline="0">
              <a:solidFill>
                <a:srgbClr val="178CBB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  <p:pic>
        <p:nvPicPr>
          <p:cNvPr id="70" name="图片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255" y="1438893"/>
            <a:ext cx="801370" cy="6464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71" name="图片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4376" y="1438893"/>
            <a:ext cx="801370" cy="6464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5" cy="12808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78CBB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Algorithm and Modules</a:t>
            </a:r>
            <a:endParaRPr lang="zh-CN" altLang="en-US" sz="3600" b="0" i="0" u="none" strike="noStrike" kern="1200" cap="none" spc="0" baseline="0">
              <a:solidFill>
                <a:srgbClr val="178CBB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6933" y="1519230"/>
            <a:ext cx="9236252" cy="381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CNN-Based Osteoarthritis Prediction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1.Input: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X-ray images of knee joints.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2.Preprocessing: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Resizing, noise reduction, augmentation.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CNN layers detect spatial patterns.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&amp; Prediction: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Fully connected layers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/Sigmoid activation.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Optimization: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Cross-entropy loss, Adam optimizer, regularization.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Accuracy, precision, recall, F1-score, AUC-ROC.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1.Data Preprocessing: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&amp; enhance X-ray images.</a:t>
            </a:r>
            <a:endParaRPr 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2.Deep Learning Model: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CNN-based feature extraction &amp; classification.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Optimization: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Fine-tuning hyperparameters &amp; regularization.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&amp; Validation: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metrics &amp; model testing.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API/software integration for real-world use.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GB"/>
              <a:t>System Architecture</a:t>
            </a:r>
            <a:endParaRPr lang="en-IN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  <p:pic>
        <p:nvPicPr>
          <p:cNvPr id="4" name="Picture 3" descr="Data Modell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8895" y="1706245"/>
            <a:ext cx="8916035" cy="4745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5" cy="12808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78CBB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Implementation</a:t>
            </a:r>
            <a:endParaRPr lang="zh-CN" altLang="en-US" sz="3600" b="0" i="0" u="none" strike="noStrike" kern="1200" cap="none" spc="0" baseline="0">
              <a:solidFill>
                <a:srgbClr val="178CBB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  <p:sp>
        <p:nvSpPr>
          <p:cNvPr id="124" name="文本框"/>
          <p:cNvSpPr>
            <a:spLocks noGrp="1"/>
          </p:cNvSpPr>
          <p:nvPr>
            <p:ph type="body" idx="1"/>
          </p:nvPr>
        </p:nvSpPr>
        <p:spPr>
          <a:xfrm>
            <a:off x="2588895" y="2133600"/>
            <a:ext cx="8915400" cy="41960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The trained model was evaluated on a test set and its performance metrics were recorded. 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The following are the results: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-Overall Loss: 1.8535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Currently, the model achieves an accuracy of 58.50%, which is expected to improve as it is trained on a larger and more diverse dataset. Expanding the dataset will enhance the model’s ability to recognize patterns, reduce overfitting, and improve generalization. 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Additionally, fine-tuning hyperparameters, optimizing data augmentation techniques, and incorporating patient metadata could further boost performance, making the model more reliable for real-world clinical applications.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5-04-01 at 9.06.55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2140" y="955040"/>
            <a:ext cx="5953125" cy="4867275"/>
          </a:xfrm>
          <a:prstGeom prst="rect">
            <a:avLst/>
          </a:prstGeom>
        </p:spPr>
      </p:pic>
      <p:pic>
        <p:nvPicPr>
          <p:cNvPr id="5" name="Picture 4" descr="WhatsApp Image 2025-03-25 at 3.27.0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5" y="955040"/>
            <a:ext cx="3815715" cy="49161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5" cy="12808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78CBB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rgbClr val="178CBB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a nutshell, AI integration in osteoarthritis detection enhances diagnostic accuracy, enables early detection, and improves patient care.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Advanced algorithms like CNN analyse medical imaging with high precision, paving the way for AI-driven personalized healthcare.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 technology evolves, machine learning promises to revolutionize OA diagnosis by improving speed and accuracy.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5" cy="12808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78CBB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References</a:t>
            </a:r>
            <a:endParaRPr lang="zh-CN" altLang="en-US" sz="3600" b="0" i="0" u="none" strike="noStrike" kern="1200" cap="none" spc="0" baseline="0">
              <a:solidFill>
                <a:srgbClr val="178CBB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algn="l">
              <a:buFont typeface="+mj-lt"/>
              <a:buAutoNum type="arabicPeriod"/>
            </a:pPr>
            <a:r>
              <a:rPr lang="en-GB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Sabat, S. K., Panda, S., Merli, P. K., &amp; Bhuyan, S. K. (2022). Prevalence and correlates of arthritis in Indian older adults: Findings from the longitudinal aging study of India.International Journal of Health Sciences. </a:t>
            </a:r>
            <a:endParaRPr lang="en-GB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GB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"Deep Learning for Osteoarthritis Diagnosis: A Review," IEEE, 2023.</a:t>
            </a:r>
            <a:endParaRPr lang="en-GB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GB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"Predicting Osteoarthritis Progression Using Machine Learning," Nature Medicine, 2022.</a:t>
            </a:r>
            <a:endParaRPr lang="en-GB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GB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"Automated Knee Osteoarthritis Detection via CNNs," Medical Imaging Journal, 2021.</a:t>
            </a:r>
            <a:endParaRPr lang="en-GB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GB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Prevalence of the Knee Osteoarthritis Risk Factors Among Young Adult Population - An Observational Study, 2023.</a:t>
            </a:r>
            <a:endParaRPr lang="en-GB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GB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Exploring the Burden of Knee Osteoarthritis in Rural South India: Community Prevalence, Risk Factors, and Functional Assessment Among Adults Aged 40 and Above,2024</a:t>
            </a:r>
            <a:endParaRPr lang="en-GB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Century Gothic" panose="020B0502020202020204" charset="0"/>
              <a:ea typeface="幼圆" charset="0"/>
              <a:cs typeface="Lucida Sans" panose="020B0602030504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>
            <a:off x="3642496" y="2723253"/>
            <a:ext cx="8911686" cy="247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0" b="0" i="0" u="none" strike="noStrike" kern="1200" cap="none" spc="0" baseline="0">
                <a:solidFill>
                  <a:srgbClr val="178CBB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Thank You</a:t>
            </a:r>
            <a:endParaRPr lang="zh-CN" altLang="en-US" sz="8000" b="0" i="0" u="none" strike="noStrike" kern="1200" cap="none" spc="0" baseline="0">
              <a:solidFill>
                <a:srgbClr val="178CBB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5" cy="12808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78CBB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Outline</a:t>
            </a:r>
            <a:endParaRPr lang="zh-CN" altLang="en-US" sz="3600" b="0" i="0" u="none" strike="noStrike" kern="1200" cap="none" spc="0" baseline="0">
              <a:solidFill>
                <a:srgbClr val="178CBB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body" idx="1"/>
          </p:nvPr>
        </p:nvSpPr>
        <p:spPr>
          <a:xfrm>
            <a:off x="2588895" y="2133600"/>
            <a:ext cx="8915400" cy="43376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Introduction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Motivation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Problem Statement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Aims and Objectives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Literature Survey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Existing System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Proposed System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Algorithm and Modules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r>
              <a:rPr lang="en-IN" altLang="en-US" sz="17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System Architecture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Implementation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Conclusion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Reference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5" cy="12808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78CBB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Introduction</a:t>
            </a:r>
            <a:endParaRPr lang="zh-CN" altLang="en-US" sz="3600" b="0" i="0" u="none" strike="noStrike" kern="1200" cap="none" spc="0" baseline="0">
              <a:solidFill>
                <a:srgbClr val="178CBB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342900" indent="-34290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 is Arthritis?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Arthritis is a broad term that refers to inflammation of the joints.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affects millions of people worldwide, causing pain, stiffness, and reduced mobility.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Common types include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Osteoarthritis (OA)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Rheumatoid Arthritis (RA)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Psoriatic Arthritis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Osteoarthritis (OA)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a degenerative joint disease affecting millions worldwide.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Characterized by cartilage degradation, leading to pain, stiffness, and reduced mobility.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Early detection is crucial for effective treatment and improved quality of life.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5" cy="12808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78CBB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Motivation</a:t>
            </a:r>
            <a:endParaRPr lang="zh-CN" altLang="en-US" sz="3600" b="0" i="0" u="none" strike="noStrike" kern="1200" cap="none" spc="0" baseline="0">
              <a:solidFill>
                <a:srgbClr val="178CBB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>
            <a:off x="2510155" y="1722120"/>
            <a:ext cx="8994140" cy="4302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Challenges with Traditional OA Diagnosis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</a:pPr>
            <a:r>
              <a:rPr lang="en-IN" altLang="en-US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</a:t>
            </a: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1.</a:t>
            </a:r>
            <a:r>
              <a:rPr lang="en-IN" altLang="en-US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</a:t>
            </a: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Late-stage detection: OA is often diagnosed only when significant joint damage has occurred.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</a:pPr>
            <a:r>
              <a:rPr lang="en-IN" altLang="en-US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</a:t>
            </a: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2.</a:t>
            </a:r>
            <a:r>
              <a:rPr lang="en-IN" altLang="en-US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</a:t>
            </a: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Time-consuming &amp; expensive: MRI scans and other advanced diagnostics are not always accessible.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Therefore it is necessary to detect osteoarthritis at an early stage to prevent irreversible damages.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</a:pPr>
            <a:r>
              <a:rPr lang="en-IN" altLang="en-US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</a:t>
            </a: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1.Early Intervention-Early prediction allows for prompt treatment. This</a:t>
            </a:r>
            <a:r>
              <a:rPr lang="en-IN" altLang="en-US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   </a:t>
            </a: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reduces disease progression.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</a:pPr>
            <a:r>
              <a:rPr lang="en-IN" altLang="en-US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</a:t>
            </a: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2.Improved Outcomes-Timely interventions improve patient quality of life.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</a:pPr>
            <a:r>
              <a:rPr lang="en-IN" altLang="en-US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</a:t>
            </a: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3.Resource Allocation-Prediction helps allocate healthcare resources efficiently.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5" cy="12808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78CBB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Problem Statement</a:t>
            </a:r>
            <a:endParaRPr lang="zh-CN" altLang="en-US" sz="3600" b="0" i="0" u="none" strike="noStrike" kern="1200" cap="none" spc="0" baseline="0">
              <a:solidFill>
                <a:srgbClr val="178CBB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Develop an AI-driven system using machine learning for early osteoarthritis prediction. 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By combining medical imaging, clinical data, and predictive modelling, this approach enables timely interventions, personalized treatment plans, and better patient outcomes.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5" cy="12808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78CBB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Aims and Objectives</a:t>
            </a:r>
            <a:endParaRPr lang="zh-CN" altLang="en-US" sz="3600" b="0" i="0" u="none" strike="noStrike" kern="1200" cap="none" spc="0" baseline="0">
              <a:solidFill>
                <a:srgbClr val="178CBB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Early OA Detection: Identification of osteoarthritis at an early stage.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Improved Diagnostic Accuracy: Reduction in human error in radiographic assessments.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Scalability and Accessibility: AI-driven diagnosis for remote healthcare applications.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US" altLang="en-GB" sz="1800" b="0" i="0" u="none" strike="noStrike" kern="1200" cap="none" spc="0" baseline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Personalized Treatment Planning: Tailoring interventions based on patient-specific data.</a:t>
            </a:r>
            <a:endParaRPr lang="en-US" altLang="en-GB" sz="1800" b="0" i="0" u="none" strike="noStrike" kern="1200" cap="none" spc="0" baseline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5" cy="12808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78CBB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Literature Survey</a:t>
            </a:r>
            <a:endParaRPr lang="zh-CN" altLang="en-US" sz="3600" b="0" i="0" u="none" strike="noStrike" kern="1200" cap="none" spc="0" baseline="0">
              <a:solidFill>
                <a:srgbClr val="178CBB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6" name="Table"/>
          <p:cNvGraphicFramePr>
            <a:graphicFrameLocks noGrp="1"/>
          </p:cNvGraphicFramePr>
          <p:nvPr>
            <p:ph type="body" idx="1"/>
            <p:custDataLst>
              <p:tags r:id="rId1"/>
            </p:custDataLst>
          </p:nvPr>
        </p:nvGraphicFramePr>
        <p:xfrm>
          <a:off x="289560" y="1493520"/>
          <a:ext cx="11640820" cy="493458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2659380"/>
                <a:gridCol w="3161030"/>
                <a:gridCol w="2910840"/>
                <a:gridCol w="2909570"/>
              </a:tblGrid>
              <a:tr h="768985"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i="0" u="none" strike="noStrike" kern="1200" cap="none" spc="0" baseline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幼圆" charset="0"/>
                          <a:cs typeface="Times New Roman" panose="02020603050405020304" pitchFamily="18" charset="0"/>
                        </a:rPr>
                        <a:t>Details of Paper</a:t>
                      </a:r>
                      <a:endParaRPr lang="zh-CN" altLang="en-US" sz="1800" b="1" i="0" u="none" strike="noStrike" kern="1200" cap="none" spc="0" baseline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</a:endParaRPr>
                    </a:p>
                  </a:txBody>
                  <a:tcPr marL="91401" marR="91401" marT="91401" marB="91401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i="0" u="none" strike="noStrike" kern="1200" cap="none" spc="0" baseline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幼圆" charset="0"/>
                          <a:cs typeface="Times New Roman" panose="02020603050405020304" pitchFamily="18" charset="0"/>
                        </a:rPr>
                        <a:t>Problem identification</a:t>
                      </a:r>
                      <a:endParaRPr lang="zh-CN" altLang="en-US" sz="1800" b="1" i="0" u="none" strike="noStrike" kern="1200" cap="none" spc="0" baseline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</a:endParaRPr>
                    </a:p>
                  </a:txBody>
                  <a:tcPr marL="91401" marR="91401" marT="91401" marB="91401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i="0" u="none" strike="noStrike" kern="1200" cap="none" spc="0" baseline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幼圆" charset="0"/>
                          <a:cs typeface="Times New Roman" panose="02020603050405020304" pitchFamily="18" charset="0"/>
                        </a:rPr>
                        <a:t>Paper approach for the problem</a:t>
                      </a:r>
                      <a:endParaRPr lang="zh-CN" altLang="en-US" sz="1800" b="1" i="0" u="none" strike="noStrike" kern="1200" cap="none" spc="0" baseline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</a:endParaRPr>
                    </a:p>
                  </a:txBody>
                  <a:tcPr marL="91401" marR="91401" marT="91401" marB="91401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i="0" u="none" strike="noStrike" kern="1200" cap="none" spc="0" baseline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幼圆" charset="0"/>
                          <a:cs typeface="Times New Roman" panose="02020603050405020304" pitchFamily="18" charset="0"/>
                        </a:rPr>
                        <a:t>Results/Dataset</a:t>
                      </a:r>
                      <a:endParaRPr lang="zh-CN" altLang="en-US" sz="1800" b="1" i="0" u="none" strike="noStrike" kern="1200" cap="none" spc="0" baseline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</a:endParaRPr>
                    </a:p>
                  </a:txBody>
                  <a:tcPr marL="91401" marR="91401" marT="91401" marB="91401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</a:tr>
              <a:tr h="873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The application of machine learning in early diagnosis of osteoarthritis. </a:t>
                      </a:r>
                      <a:endParaRPr lang="en-GB" altLang="en-US" sz="1400" b="1" i="0" u="none" strike="noStrike" kern="1200" cap="none" spc="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0" i="0" u="none" strike="noStrike" kern="1200" cap="none" spc="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幼圆" charset="0"/>
                          <a:cs typeface="Times New Roman" panose="02020603050405020304" pitchFamily="18" charset="0"/>
                        </a:rPr>
                        <a:t>Early diagnosis of osteoarthritis is challenging as traditional diagnostic methods fail to detect OA in early stages. ML models require large datasets, but early-stage OA cases are often underrepresented.</a:t>
                      </a:r>
                      <a:endParaRPr lang="en-US" altLang="en-GB" sz="1400" b="0" i="0" u="none" strike="noStrike" kern="1200" cap="none" spc="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The paper explores the role of ML in early OA diagnosis by combining advanced imaging techniques with ML-based models. It reviews recent advancements, limitations, and future research directions.</a:t>
                      </a:r>
                      <a:endParaRPr lang="en-US" altLang="zh-CN" sz="1400"/>
                    </a:p>
                  </a:txBody>
                  <a:tcPr marL="0" marR="0" marT="0" marB="0" anchor="ctr" anchorCtr="0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0" i="0" u="none" strike="noStrike" kern="1200" cap="none" spc="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幼圆" charset="0"/>
                          <a:cs typeface="Times New Roman" panose="02020603050405020304" pitchFamily="18" charset="0"/>
                        </a:rPr>
                        <a:t>No specific dataset mentioned, but it discusses challenges in obtaining large annotated datasets for training ML models.</a:t>
                      </a:r>
                      <a:endParaRPr lang="en-US" altLang="en-GB" sz="1400" b="0" i="0" u="none" strike="noStrike" kern="1200" cap="none" spc="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Knee Osteoarthritis Analysis Using Deep Learning and XAI on X-Rays. </a:t>
                      </a:r>
                      <a:endParaRPr lang="en-GB" altLang="en-US" sz="1400" b="1" i="0" u="none" strike="noStrike" kern="1200" cap="none" spc="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0" i="0" u="none" strike="noStrike" kern="1200" cap="none" spc="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幼圆" charset="0"/>
                          <a:cs typeface="Times New Roman" panose="02020603050405020304" pitchFamily="18" charset="0"/>
                        </a:rPr>
                        <a:t>CNN-based models automate diagnosis but lack interpretability, reducing trust. Training deep learning models requires extensive, well-annotated X-ray datasets, which are limited.</a:t>
                      </a:r>
                      <a:endParaRPr lang="en-US" altLang="en-GB" sz="1400" b="0" i="0" u="none" strike="noStrike" kern="1200" cap="none" spc="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0" i="0" u="none" strike="noStrike" kern="1200" cap="none" spc="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幼圆" charset="0"/>
                          <a:cs typeface="Times New Roman" panose="02020603050405020304" pitchFamily="18" charset="0"/>
                        </a:rPr>
                        <a:t>Tests five DL models on Kellgren-Lawrence graded images and integrates explainable AI to improve trust in model predictions.</a:t>
                      </a:r>
                      <a:endParaRPr lang="en-US" altLang="en-GB" sz="1400" b="0" i="0" u="none" strike="noStrike" kern="1200" cap="none" spc="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0" i="0" u="none" strike="noStrike" kern="1200" cap="none" spc="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幼圆" charset="0"/>
                          <a:cs typeface="Times New Roman" panose="02020603050405020304" pitchFamily="18" charset="0"/>
                        </a:rPr>
                        <a:t>EfficientNetB7 achieves 99.13% accuracy for normal vs. severe cases but drops to 67% for other classifications.</a:t>
                      </a:r>
                      <a:endParaRPr lang="en-US" altLang="en-GB" sz="1400" b="0" i="0" u="none" strike="noStrike" kern="1200" cap="none" spc="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875030"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Understanding the role of machine learning in predicting progression of osteoarthritis.</a:t>
                      </a:r>
                      <a:endParaRPr lang="en-GB" altLang="en-US" sz="1400" b="1" i="0" u="none" strike="noStrike" kern="1200" cap="none" spc="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0" i="0" u="none" strike="noStrike" kern="1200" cap="none" spc="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幼圆" charset="0"/>
                          <a:cs typeface="Times New Roman" panose="02020603050405020304" pitchFamily="18" charset="0"/>
                        </a:rPr>
                        <a:t>Late detection of osteoarthritis causes irreversible damage, making early prediction crucial. Challenges include data security, patient consent, and bias in model predictions.</a:t>
                      </a:r>
                      <a:endParaRPr lang="en-US" altLang="en-GB" sz="1400" b="0" i="0" u="none" strike="noStrike" kern="1200" cap="none" spc="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0" i="0" u="none" strike="noStrike" kern="1200" cap="none" spc="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幼圆" charset="0"/>
                          <a:cs typeface="Times New Roman" panose="02020603050405020304" pitchFamily="18" charset="0"/>
                        </a:rPr>
                        <a:t>Uses ML to analyze complex datasets, including medical imaging, clinical records, and genetic factors, to develop predictive models for OA risk assessment.</a:t>
                      </a:r>
                      <a:endParaRPr lang="en-US" altLang="en-GB" sz="1400" b="0" i="0" u="none" strike="noStrike" kern="1200" cap="none" spc="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0" i="0" u="none" strike="noStrike" kern="1200" cap="none" spc="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幼圆" charset="0"/>
                          <a:cs typeface="Times New Roman" panose="02020603050405020304" pitchFamily="18" charset="0"/>
                        </a:rPr>
                        <a:t>No specific dataset mentioned, but highlights the need for standardized, well-annotated medical data.</a:t>
                      </a:r>
                      <a:endParaRPr lang="en-US" altLang="en-GB" sz="1400" b="0" i="0" u="none" strike="noStrike" kern="1200" cap="none" spc="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872490"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Prediction Models for Knee Osteoarthritis: Review of Current Models and Future Directions.</a:t>
                      </a:r>
                      <a:endParaRPr lang="en-GB" altLang="en-US" sz="1400" b="1" i="0" u="none" strike="noStrike" kern="1200" cap="none" spc="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0" i="0" u="none" strike="noStrike" kern="1200" cap="none" spc="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幼圆" charset="0"/>
                          <a:cs typeface="Times New Roman" panose="02020603050405020304" pitchFamily="18" charset="0"/>
                        </a:rPr>
                        <a:t>No effective medical therapies exist to stop OA progression. ML models require extensive validation for real-world applications.</a:t>
                      </a:r>
                      <a:endParaRPr lang="en-US" altLang="en-GB" sz="1400" b="0" i="0" u="none" strike="noStrike" kern="1200" cap="none" spc="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0" i="0" u="none" strike="noStrike" kern="1200" cap="none" spc="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幼圆" charset="0"/>
                          <a:cs typeface="Times New Roman" panose="02020603050405020304" pitchFamily="18" charset="0"/>
                        </a:rPr>
                        <a:t>Reviews current OA prediction models, discussing their role in clinical decision-making and future directions for improving diagnosis.</a:t>
                      </a:r>
                      <a:endParaRPr lang="en-US" altLang="en-GB" sz="1400" b="0" i="0" u="none" strike="noStrike" kern="1200" cap="none" spc="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0" i="0" u="none" strike="noStrike" kern="1200" cap="none" spc="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幼圆" charset="0"/>
                          <a:cs typeface="Times New Roman" panose="02020603050405020304" pitchFamily="18" charset="0"/>
                        </a:rPr>
                        <a:t>Many models remain in research settings without widespread clinical adoption due to validation challenges.</a:t>
                      </a:r>
                      <a:endParaRPr lang="en-US" altLang="en-GB" sz="1400" b="0" i="0" u="none" strike="noStrike" kern="1200" cap="none" spc="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幼圆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5" cy="12808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78CBB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Existing System</a:t>
            </a:r>
            <a:endParaRPr lang="zh-CN" altLang="en-US" sz="3600" b="0" i="0" u="none" strike="noStrike" kern="1200" cap="none" spc="0" baseline="0">
              <a:solidFill>
                <a:srgbClr val="178CBB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 rot="10800000" flipV="1">
            <a:off x="1955800" y="1403053"/>
            <a:ext cx="686699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approach to osteoarthritis (OA) diagnosis relies on traditional medical imaging techniques like X-rays, MRI, and CT scans, along with manual assessment by radiologists. However, these methods have several limitations: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1.Late-Stage Detection: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OA is often diagnosed only after significant joint damage, making early intervention difficult.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Subjectivity &amp; Human Error: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Radiographic grading systems like Kellgren-Lawrence (KL) score depend on visual assessment, leading to inconsistencies.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&amp; Expensive: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Advanced imaging (MRI, CT) is costly and not always accessible, especially in remote areas.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Scalability: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Manual analysis requires trained professionals, restricting widespread screening.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to these challenges,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needed to enhance diagnostic accuracy, reduce human error, and enable early OA detection.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D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5" cy="12808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78CBB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Proposed System</a:t>
            </a:r>
            <a:endParaRPr lang="zh-CN" altLang="en-US" sz="3600" b="0" i="0" u="none" strike="noStrike" kern="1200" cap="none" spc="0" baseline="0">
              <a:solidFill>
                <a:srgbClr val="178CBB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>
            <a:off x="2588895" y="1814195"/>
            <a:ext cx="8915400" cy="40970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US" altLang="en-GB" sz="1800" b="0" i="0" u="none" strike="noStrike" kern="1200" cap="none" spc="0" baseline="0" dirty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The proposed system aims to develop an AI-driven solution for early osteoarthritis (OA) prediction using deep learning-based image analysis. The system is designed to process X-ray images using deep learning models, particularly Convolutional Neural Networks (CNNs), for automated OA detection and severity classification. </a:t>
            </a:r>
            <a:endParaRPr lang="en-US" altLang="en-GB" sz="1800" b="0" i="0" u="none" strike="noStrike" kern="1200" cap="none" spc="0" baseline="0" dirty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en-US" altLang="en-GB" sz="1800" b="0" i="0" u="none" strike="noStrike" kern="1200" cap="none" spc="0" baseline="0" dirty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Key Components:</a:t>
            </a:r>
            <a:endParaRPr lang="en-US" altLang="en-GB" sz="1800" b="0" i="0" u="none" strike="noStrike" kern="1200" cap="none" spc="0" baseline="0" dirty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</a:pPr>
            <a:r>
              <a:rPr lang="en-IN" altLang="en-US" sz="1800" b="0" i="0" u="none" strike="noStrike" kern="1200" cap="none" spc="0" baseline="0" dirty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 </a:t>
            </a:r>
            <a:r>
              <a:rPr lang="en-US" altLang="en-GB" sz="1800" b="0" i="0" u="none" strike="noStrike" kern="1200" cap="none" spc="0" baseline="0" dirty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1.) Data Collection and Preprocessing</a:t>
            </a:r>
            <a:endParaRPr lang="en-US" altLang="en-GB" sz="1800" b="0" i="0" u="none" strike="noStrike" kern="1200" cap="none" spc="0" baseline="0" dirty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</a:pPr>
            <a:r>
              <a:rPr lang="en-IN" altLang="en-US" sz="1800" b="0" i="0" u="none" strike="noStrike" kern="1200" cap="none" spc="0" baseline="0" dirty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 </a:t>
            </a:r>
            <a:r>
              <a:rPr lang="en-US" altLang="en-GB" sz="1800" b="0" i="0" u="none" strike="noStrike" kern="1200" cap="none" spc="0" baseline="0" dirty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2.) Deep Learning Model for OA Prediction</a:t>
            </a:r>
            <a:endParaRPr lang="en-US" altLang="en-GB" sz="1800" b="0" i="0" u="none" strike="noStrike" kern="1200" cap="none" spc="0" baseline="0" dirty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</a:pPr>
            <a:r>
              <a:rPr lang="en-IN" altLang="en-US" sz="1800" b="0" i="0" u="none" strike="noStrike" kern="1200" cap="none" spc="0" baseline="0" dirty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 </a:t>
            </a:r>
            <a:r>
              <a:rPr lang="en-US" altLang="en-GB" sz="1800" b="0" i="0" u="none" strike="noStrike" kern="1200" cap="none" spc="0" baseline="0" dirty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3.) Training and Optimization</a:t>
            </a:r>
            <a:endParaRPr lang="en-US" altLang="en-GB" sz="1800" b="0" i="0" u="none" strike="noStrike" kern="1200" cap="none" spc="0" baseline="0" dirty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</a:pPr>
            <a:r>
              <a:rPr lang="en-IN" altLang="en-US" sz="1800" b="0" i="0" u="none" strike="noStrike" kern="1200" cap="none" spc="0" baseline="0" dirty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     </a:t>
            </a:r>
            <a:r>
              <a:rPr lang="en-US" altLang="en-GB" sz="1800" b="0" i="0" u="none" strike="noStrike" kern="1200" cap="none" spc="0" baseline="0" dirty="0">
                <a:solidFill>
                  <a:srgbClr val="404040"/>
                </a:solidFill>
                <a:latin typeface="Times New Roman" panose="02020603050405020304" pitchFamily="18" charset="0"/>
                <a:ea typeface="幼圆" charset="0"/>
                <a:cs typeface="Times New Roman" panose="02020603050405020304" pitchFamily="18" charset="0"/>
              </a:rPr>
              <a:t>4.) Model Evaluation and Deployment</a:t>
            </a:r>
            <a:endParaRPr lang="en-US" altLang="en-GB" sz="1800" b="0" i="0" u="none" strike="noStrike" kern="1200" cap="none" spc="0" baseline="0" dirty="0">
              <a:solidFill>
                <a:srgbClr val="404040"/>
              </a:solidFill>
              <a:latin typeface="Times New Roman" panose="02020603050405020304" pitchFamily="18" charset="0"/>
              <a:ea typeface="幼圆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16*404"/>
  <p:tag name="TABLE_ENDDRAG_RECT" val="22*117*916*404"/>
</p:tagLst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Wisp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8835</Words>
  <Application>WPS Presentation</Application>
  <PresentationFormat>Widescreen</PresentationFormat>
  <Paragraphs>171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Droid Sans</vt:lpstr>
      <vt:lpstr>Segoe Print</vt:lpstr>
      <vt:lpstr>Century Gothic</vt:lpstr>
      <vt:lpstr>幼圆</vt:lpstr>
      <vt:lpstr>Wingdings 3</vt:lpstr>
      <vt:lpstr>Lucida Sans</vt:lpstr>
      <vt:lpstr>Times New Roman</vt:lpstr>
      <vt:lpstr>Microsoft YaHei</vt:lpstr>
      <vt:lpstr>Arial Unicode MS</vt:lpstr>
      <vt:lpstr>Calibri</vt:lpstr>
      <vt:lpstr>Wisp</vt:lpstr>
      <vt:lpstr>	    2nd International Conference on Recent Trends in Artificial Intelligence and Data Science 			               (ICRTAIDS-2025)  				Organizer 	                              Department of Artificial Intelligence and Data Science                                   AJEENKYA D Y PATIL SCHOOL OF ENGINEERING, LOHEGAON, PUNE</vt:lpstr>
      <vt:lpstr>Outline</vt:lpstr>
      <vt:lpstr>Introduction</vt:lpstr>
      <vt:lpstr>Motivation</vt:lpstr>
      <vt:lpstr>Problem Statement</vt:lpstr>
      <vt:lpstr>Aims and Objectives</vt:lpstr>
      <vt:lpstr>Literature Survey</vt:lpstr>
      <vt:lpstr>Existing System</vt:lpstr>
      <vt:lpstr>Proposed System</vt:lpstr>
      <vt:lpstr>Algorithm and Modules</vt:lpstr>
      <vt:lpstr>System Architecture</vt:lpstr>
      <vt:lpstr>Implementation</vt:lpstr>
      <vt:lpstr>PowerPoint 演示文稿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PBL-II PRESENTATION On  DATA VISUALIZATION</dc:title>
  <dc:creator>GAURAV SHINGOTE</dc:creator>
  <cp:lastModifiedBy>shilpa patil</cp:lastModifiedBy>
  <cp:revision>21</cp:revision>
  <dcterms:created xsi:type="dcterms:W3CDTF">2024-02-26T03:01:00Z</dcterms:created>
  <dcterms:modified xsi:type="dcterms:W3CDTF">2025-04-04T05:13:25Z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504559ED21D840589BEF42C40B4B07F7_12</vt:lpwstr>
  </property>
  <property fmtid="{D5CDD505-2E9C-101B-9397-08002B2CF9AE}" pid="3" name="KSOProductBuildVer">
    <vt:lpwstr>2057-12.2.0.20326</vt:lpwstr>
  </property>
</Properties>
</file>