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30B37-A542-4A0D-9631-9532B2BC3F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B046EE-F84B-4379-8710-627E4EC0030C}">
      <dgm:prSet/>
      <dgm:spPr/>
      <dgm:t>
        <a:bodyPr/>
        <a:lstStyle/>
        <a:p>
          <a:r>
            <a:rPr lang="en-US"/>
            <a:t>To recommend a fine place to start a restaurant</a:t>
          </a:r>
        </a:p>
      </dgm:t>
    </dgm:pt>
    <dgm:pt modelId="{989DC3BD-3BD9-474E-9E4C-9DDFC03B52EE}" type="parTrans" cxnId="{681FC94F-6F49-4E5C-9AFE-A632740D1401}">
      <dgm:prSet/>
      <dgm:spPr/>
      <dgm:t>
        <a:bodyPr/>
        <a:lstStyle/>
        <a:p>
          <a:endParaRPr lang="en-US"/>
        </a:p>
      </dgm:t>
    </dgm:pt>
    <dgm:pt modelId="{6C5528F9-89B1-43F5-AC07-47FF8A925C2C}" type="sibTrans" cxnId="{681FC94F-6F49-4E5C-9AFE-A632740D1401}">
      <dgm:prSet/>
      <dgm:spPr/>
      <dgm:t>
        <a:bodyPr/>
        <a:lstStyle/>
        <a:p>
          <a:endParaRPr lang="en-US"/>
        </a:p>
      </dgm:t>
    </dgm:pt>
    <dgm:pt modelId="{EE9C3B1F-502A-42E3-A3BC-DCF58C17819F}">
      <dgm:prSet/>
      <dgm:spPr/>
      <dgm:t>
        <a:bodyPr/>
        <a:lstStyle/>
        <a:p>
          <a:r>
            <a:rPr lang="en-US"/>
            <a:t>To recommend the type of restaurant </a:t>
          </a:r>
        </a:p>
      </dgm:t>
    </dgm:pt>
    <dgm:pt modelId="{A7630814-954B-4583-8E9D-F50F9FF82893}" type="parTrans" cxnId="{A9EB33AE-C0A0-4BEC-A275-5AEADF8CF087}">
      <dgm:prSet/>
      <dgm:spPr/>
      <dgm:t>
        <a:bodyPr/>
        <a:lstStyle/>
        <a:p>
          <a:endParaRPr lang="en-US"/>
        </a:p>
      </dgm:t>
    </dgm:pt>
    <dgm:pt modelId="{BFAD9759-C307-405C-A779-8721F555D27B}" type="sibTrans" cxnId="{A9EB33AE-C0A0-4BEC-A275-5AEADF8CF087}">
      <dgm:prSet/>
      <dgm:spPr/>
      <dgm:t>
        <a:bodyPr/>
        <a:lstStyle/>
        <a:p>
          <a:endParaRPr lang="en-US"/>
        </a:p>
      </dgm:t>
    </dgm:pt>
    <dgm:pt modelId="{4BD097CA-AE28-40AD-95E7-92C2F5EDC045}" type="pres">
      <dgm:prSet presAssocID="{CB530B37-A542-4A0D-9631-9532B2BC3F5D}" presName="root" presStyleCnt="0">
        <dgm:presLayoutVars>
          <dgm:dir/>
          <dgm:resizeHandles val="exact"/>
        </dgm:presLayoutVars>
      </dgm:prSet>
      <dgm:spPr/>
    </dgm:pt>
    <dgm:pt modelId="{31AC0EBE-4FA6-4FFB-9ED6-69DBBE26BA64}" type="pres">
      <dgm:prSet presAssocID="{F6B046EE-F84B-4379-8710-627E4EC0030C}" presName="compNode" presStyleCnt="0"/>
      <dgm:spPr/>
    </dgm:pt>
    <dgm:pt modelId="{F6D35ABE-5603-4176-98CB-6EFAFE79E24A}" type="pres">
      <dgm:prSet presAssocID="{F6B046EE-F84B-4379-8710-627E4EC0030C}" presName="bgRect" presStyleLbl="bgShp" presStyleIdx="0" presStyleCnt="2"/>
      <dgm:spPr/>
    </dgm:pt>
    <dgm:pt modelId="{3505C116-073C-4BD9-BD24-CA3764EAD9D5}" type="pres">
      <dgm:prSet presAssocID="{F6B046EE-F84B-4379-8710-627E4EC003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173DC520-597D-49C1-A7DE-E240ACF2ABFB}" type="pres">
      <dgm:prSet presAssocID="{F6B046EE-F84B-4379-8710-627E4EC0030C}" presName="spaceRect" presStyleCnt="0"/>
      <dgm:spPr/>
    </dgm:pt>
    <dgm:pt modelId="{5581DE50-8DCA-4384-8C62-90642EC54B43}" type="pres">
      <dgm:prSet presAssocID="{F6B046EE-F84B-4379-8710-627E4EC0030C}" presName="parTx" presStyleLbl="revTx" presStyleIdx="0" presStyleCnt="2">
        <dgm:presLayoutVars>
          <dgm:chMax val="0"/>
          <dgm:chPref val="0"/>
        </dgm:presLayoutVars>
      </dgm:prSet>
      <dgm:spPr/>
    </dgm:pt>
    <dgm:pt modelId="{0DE8199D-0371-40AD-A1DE-E999A79E520F}" type="pres">
      <dgm:prSet presAssocID="{6C5528F9-89B1-43F5-AC07-47FF8A925C2C}" presName="sibTrans" presStyleCnt="0"/>
      <dgm:spPr/>
    </dgm:pt>
    <dgm:pt modelId="{F7FB39EA-A1C6-4263-869F-BBAD8B654904}" type="pres">
      <dgm:prSet presAssocID="{EE9C3B1F-502A-42E3-A3BC-DCF58C17819F}" presName="compNode" presStyleCnt="0"/>
      <dgm:spPr/>
    </dgm:pt>
    <dgm:pt modelId="{2C2D5FB9-556B-4B81-A395-02592EA0FD67}" type="pres">
      <dgm:prSet presAssocID="{EE9C3B1F-502A-42E3-A3BC-DCF58C17819F}" presName="bgRect" presStyleLbl="bgShp" presStyleIdx="1" presStyleCnt="2"/>
      <dgm:spPr/>
    </dgm:pt>
    <dgm:pt modelId="{E99F1A94-F905-48D6-BB02-489178AAEAF8}" type="pres">
      <dgm:prSet presAssocID="{EE9C3B1F-502A-42E3-A3BC-DCF58C1781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DDEE4EC5-7155-4E80-B024-AD58B81F856A}" type="pres">
      <dgm:prSet presAssocID="{EE9C3B1F-502A-42E3-A3BC-DCF58C17819F}" presName="spaceRect" presStyleCnt="0"/>
      <dgm:spPr/>
    </dgm:pt>
    <dgm:pt modelId="{760C0831-787F-4C02-9C3B-D43C35CFDAF9}" type="pres">
      <dgm:prSet presAssocID="{EE9C3B1F-502A-42E3-A3BC-DCF58C17819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7B26631-7908-4D9E-AE47-0B273695B89F}" type="presOf" srcId="{F6B046EE-F84B-4379-8710-627E4EC0030C}" destId="{5581DE50-8DCA-4384-8C62-90642EC54B43}" srcOrd="0" destOrd="0" presId="urn:microsoft.com/office/officeart/2018/2/layout/IconVerticalSolidList"/>
    <dgm:cxn modelId="{681FC94F-6F49-4E5C-9AFE-A632740D1401}" srcId="{CB530B37-A542-4A0D-9631-9532B2BC3F5D}" destId="{F6B046EE-F84B-4379-8710-627E4EC0030C}" srcOrd="0" destOrd="0" parTransId="{989DC3BD-3BD9-474E-9E4C-9DDFC03B52EE}" sibTransId="{6C5528F9-89B1-43F5-AC07-47FF8A925C2C}"/>
    <dgm:cxn modelId="{F0C065AD-4781-4B57-A46C-07E9C374FF2A}" type="presOf" srcId="{CB530B37-A542-4A0D-9631-9532B2BC3F5D}" destId="{4BD097CA-AE28-40AD-95E7-92C2F5EDC045}" srcOrd="0" destOrd="0" presId="urn:microsoft.com/office/officeart/2018/2/layout/IconVerticalSolidList"/>
    <dgm:cxn modelId="{A9EB33AE-C0A0-4BEC-A275-5AEADF8CF087}" srcId="{CB530B37-A542-4A0D-9631-9532B2BC3F5D}" destId="{EE9C3B1F-502A-42E3-A3BC-DCF58C17819F}" srcOrd="1" destOrd="0" parTransId="{A7630814-954B-4583-8E9D-F50F9FF82893}" sibTransId="{BFAD9759-C307-405C-A779-8721F555D27B}"/>
    <dgm:cxn modelId="{A78F02BF-89D5-4EEE-8D02-4E4C69DB2EED}" type="presOf" srcId="{EE9C3B1F-502A-42E3-A3BC-DCF58C17819F}" destId="{760C0831-787F-4C02-9C3B-D43C35CFDAF9}" srcOrd="0" destOrd="0" presId="urn:microsoft.com/office/officeart/2018/2/layout/IconVerticalSolidList"/>
    <dgm:cxn modelId="{6B081A65-4C9E-414D-85F7-81C5CB7BC93A}" type="presParOf" srcId="{4BD097CA-AE28-40AD-95E7-92C2F5EDC045}" destId="{31AC0EBE-4FA6-4FFB-9ED6-69DBBE26BA64}" srcOrd="0" destOrd="0" presId="urn:microsoft.com/office/officeart/2018/2/layout/IconVerticalSolidList"/>
    <dgm:cxn modelId="{72BAFF25-E2E9-40EA-A222-6DFA8B61F8C9}" type="presParOf" srcId="{31AC0EBE-4FA6-4FFB-9ED6-69DBBE26BA64}" destId="{F6D35ABE-5603-4176-98CB-6EFAFE79E24A}" srcOrd="0" destOrd="0" presId="urn:microsoft.com/office/officeart/2018/2/layout/IconVerticalSolidList"/>
    <dgm:cxn modelId="{84FAF33D-835A-481C-A930-917EB1F8AB60}" type="presParOf" srcId="{31AC0EBE-4FA6-4FFB-9ED6-69DBBE26BA64}" destId="{3505C116-073C-4BD9-BD24-CA3764EAD9D5}" srcOrd="1" destOrd="0" presId="urn:microsoft.com/office/officeart/2018/2/layout/IconVerticalSolidList"/>
    <dgm:cxn modelId="{BFEEA54B-CA1D-4977-A722-6AC3CB2E1F83}" type="presParOf" srcId="{31AC0EBE-4FA6-4FFB-9ED6-69DBBE26BA64}" destId="{173DC520-597D-49C1-A7DE-E240ACF2ABFB}" srcOrd="2" destOrd="0" presId="urn:microsoft.com/office/officeart/2018/2/layout/IconVerticalSolidList"/>
    <dgm:cxn modelId="{D15AF2AA-BF39-4EDF-ABC4-76FBD269F21D}" type="presParOf" srcId="{31AC0EBE-4FA6-4FFB-9ED6-69DBBE26BA64}" destId="{5581DE50-8DCA-4384-8C62-90642EC54B43}" srcOrd="3" destOrd="0" presId="urn:microsoft.com/office/officeart/2018/2/layout/IconVerticalSolidList"/>
    <dgm:cxn modelId="{26E6743A-184E-4787-A99C-9658E3CDAE87}" type="presParOf" srcId="{4BD097CA-AE28-40AD-95E7-92C2F5EDC045}" destId="{0DE8199D-0371-40AD-A1DE-E999A79E520F}" srcOrd="1" destOrd="0" presId="urn:microsoft.com/office/officeart/2018/2/layout/IconVerticalSolidList"/>
    <dgm:cxn modelId="{AA16D621-6D3D-43A7-B7D2-10030DB0AD4B}" type="presParOf" srcId="{4BD097CA-AE28-40AD-95E7-92C2F5EDC045}" destId="{F7FB39EA-A1C6-4263-869F-BBAD8B654904}" srcOrd="2" destOrd="0" presId="urn:microsoft.com/office/officeart/2018/2/layout/IconVerticalSolidList"/>
    <dgm:cxn modelId="{80FB4C86-0EB9-4A3D-9A35-C8C0772CDF48}" type="presParOf" srcId="{F7FB39EA-A1C6-4263-869F-BBAD8B654904}" destId="{2C2D5FB9-556B-4B81-A395-02592EA0FD67}" srcOrd="0" destOrd="0" presId="urn:microsoft.com/office/officeart/2018/2/layout/IconVerticalSolidList"/>
    <dgm:cxn modelId="{C0B9A641-ADDE-4C9F-AB97-0CFE48B81A3B}" type="presParOf" srcId="{F7FB39EA-A1C6-4263-869F-BBAD8B654904}" destId="{E99F1A94-F905-48D6-BB02-489178AAEAF8}" srcOrd="1" destOrd="0" presId="urn:microsoft.com/office/officeart/2018/2/layout/IconVerticalSolidList"/>
    <dgm:cxn modelId="{3BCF986B-4C57-46FF-A9F3-D8C155B23D88}" type="presParOf" srcId="{F7FB39EA-A1C6-4263-869F-BBAD8B654904}" destId="{DDEE4EC5-7155-4E80-B024-AD58B81F856A}" srcOrd="2" destOrd="0" presId="urn:microsoft.com/office/officeart/2018/2/layout/IconVerticalSolidList"/>
    <dgm:cxn modelId="{7DF51ECA-391C-4007-8F99-BB4147E070F8}" type="presParOf" srcId="{F7FB39EA-A1C6-4263-869F-BBAD8B654904}" destId="{760C0831-787F-4C02-9C3B-D43C35CFDA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35ABE-5603-4176-98CB-6EFAFE79E24A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5C116-073C-4BD9-BD24-CA3764EAD9D5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DE50-8DCA-4384-8C62-90642EC54B43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recommend a fine place to start a restaurant</a:t>
          </a:r>
        </a:p>
      </dsp:txBody>
      <dsp:txXfrm>
        <a:off x="2039300" y="956381"/>
        <a:ext cx="4474303" cy="1765627"/>
      </dsp:txXfrm>
    </dsp:sp>
    <dsp:sp modelId="{2C2D5FB9-556B-4B81-A395-02592EA0FD6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F1A94-F905-48D6-BB02-489178AAEAF8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C0831-787F-4C02-9C3B-D43C35CFDAF9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recommend the type of restaurant 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7A3A-BEC9-4478-B148-DCE29736A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A97EB-64A3-468E-9B4D-6BDCC7302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87E52-3FE7-4BC7-87EC-A323E07E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86DE-937F-4580-A306-BCD351A0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2AE4-6CEE-4C85-ABD2-9295F2B0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1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A943-8E95-42C1-BEB8-E34C9E9B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9B56F-03B4-4F21-8AD9-813135BF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A9B79-3503-4B87-8030-AE1BB472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68556-5464-47F7-A1B5-BD5DEAAB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066E3-A7BF-4245-A589-9F0A59F7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FCBE9-6367-451D-8994-3D98DB94A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ACF1C-609F-4868-8D88-8F3BC398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B0602-D72B-4497-AC72-B311DD66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0C89-3417-485C-9F6F-E29642A5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B1AB-E27E-4D03-8F7C-B1A00454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5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186A-ED7A-4C2C-B69C-464DB665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2D32-E4AD-4B11-A1B9-3B32C1E9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EAB9-8D55-4088-846F-C0191158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D5CE-5FE9-4DFE-8EB6-5EF78DD3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261E-8EA6-434B-8615-7867300C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32C3-F3F9-43B8-903C-85398B88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77B97-807F-4C72-8791-B5C638BBF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5B007-7CC9-4D43-BC5B-5B695F40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8A9D4-6F88-42DA-877F-AFC4FACE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15E1-6634-4C7C-81C0-CF88BC38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4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CC12-9FAE-4FEC-BF8C-908EE577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515D-234F-476D-AB3C-CFECC1F00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AAE2B-107E-46D3-92E0-2475FEA39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2D3D6-149C-4AEB-A522-484A380A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21165-D566-490A-BB1B-327CF40F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84711-F422-407B-95AE-8D2912CA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1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FFD0-1C07-4E5F-802D-84CEAAD4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A98B-CA54-41E9-8F44-A2D4E67DA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8D170-52C9-4590-A424-6AF9759B3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6E75-BD02-4949-84EF-867CF5929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250E9-537D-421C-A61C-4AA3F6E4F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10983-769B-4208-86FE-0B4F5541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A9D5E-9407-4049-A142-97252B12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184F0-AB28-4382-A163-4D04045C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000F-941C-4A11-BD11-97915290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9758B-028B-4301-9781-85090FA6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4A93C-62A9-4E89-BE23-62EF39EE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9B7AB-338E-45E1-A3B7-E206851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0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DE7B2-1361-4A40-9763-F8E130AE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3D6E1-CD49-4347-814E-829FE964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BA174-5CB0-4D4D-B03D-A84AC7C7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4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F11D-0ABD-4239-9C82-5D0B5C9B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59E5-B621-4323-8744-B82CB8B3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8F248-8B82-4446-A9BD-6F37C5C37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F13EA-285B-400C-9E34-C0F3E41C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76FB1-377F-4BBF-AC0A-8FCB549C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D3C50-D842-4D63-8482-786CFFEB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6644-FAEA-4B22-BF62-BF1FD1E7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B7DFA-0689-48F2-8C34-3278DACA6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83E24-86DC-4753-84FB-A794E6222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E0B34-AD08-4E84-AFF8-5B853C4F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D3248-7479-4012-A882-7765CBD8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C476-BF64-4C29-8A00-4E46DAB4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3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70B93-65E0-409F-A393-69971E40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BEFDB-7F20-4A17-B0BA-15774067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C28D-0500-4EFD-8EAD-CCC92D1DC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6A92-EFB1-46B6-8049-C43451A6285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3FFA-EEE1-48AF-BEF5-5F98E3DD8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4F61-5DEA-41A3-8DF9-6D0F0A89C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E2D8-1F74-4A9B-BEA7-E3629A8B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94D9-28F7-45D6-9B5A-DAA6BCFA5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Capstone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346A5-7382-48CD-8DD5-92244A1F2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The battle of Neighborhoods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750E9-AC33-4262-928B-F380625C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AF35AA-EF6E-47F0-B8E1-F67F2D36D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64804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03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EC9A5-6895-4D0C-BFF7-0A7C0FE5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City selected	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65CA35-5CC5-47D3-97FB-43A42232A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r="5011" b="-2"/>
          <a:stretch/>
        </p:blipFill>
        <p:spPr>
          <a:xfrm>
            <a:off x="981074" y="2516777"/>
            <a:ext cx="6096381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4880-E12F-46C6-A6A8-6A44C3E25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/>
              <a:t>State: Massachusetts</a:t>
            </a:r>
          </a:p>
          <a:p>
            <a:r>
              <a:rPr lang="en-US" sz="2200"/>
              <a:t>City: Boston</a:t>
            </a:r>
          </a:p>
          <a:p>
            <a:pPr marL="0" indent="0">
              <a:buNone/>
            </a:pPr>
            <a:r>
              <a:rPr lang="en-US" sz="2200"/>
              <a:t>It’s one the largest city in MA, and that it houses people from various countries because of the prestigious universities located there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89645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9A1F1-935A-436A-AD0D-B237F306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Venue recommended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718C4-D4C0-4995-B5B0-2C14D6DC0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0" t="7227" r="50407"/>
          <a:stretch/>
        </p:blipFill>
        <p:spPr>
          <a:xfrm>
            <a:off x="841248" y="2781300"/>
            <a:ext cx="6236208" cy="33956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CD0F-641A-4B96-BD6B-A63B57A5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algn="just"/>
            <a:r>
              <a:rPr lang="en-US" sz="2200" dirty="0"/>
              <a:t>Based on the venue details obtained from Foursquare API two categories of venues can be recommended</a:t>
            </a:r>
          </a:p>
          <a:p>
            <a:pPr algn="just"/>
            <a:r>
              <a:rPr lang="en-US" sz="2200" dirty="0"/>
              <a:t>A Café</a:t>
            </a:r>
          </a:p>
          <a:p>
            <a:pPr algn="just"/>
            <a:r>
              <a:rPr lang="en-US" sz="2200" dirty="0"/>
              <a:t>An Italian Restaurant</a:t>
            </a:r>
          </a:p>
        </p:txBody>
      </p:sp>
    </p:spTree>
    <p:extLst>
      <p:ext uri="{BB962C8B-B14F-4D97-AF65-F5344CB8AC3E}">
        <p14:creationId xmlns:p14="http://schemas.microsoft.com/office/powerpoint/2010/main" val="427786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79BA0-9BDA-4A46-BCF7-8AD50568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Clustering the neighborhoods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969392C-47F1-4ADC-A2A8-C96122F15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36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3C0C-D261-4103-BE0E-EFA1A22F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4645152" cy="3660185"/>
          </a:xfrm>
        </p:spPr>
        <p:txBody>
          <a:bodyPr anchor="ctr">
            <a:normAutofit/>
          </a:bodyPr>
          <a:lstStyle/>
          <a:p>
            <a:pPr algn="just"/>
            <a:r>
              <a:rPr lang="en-US" sz="2200" dirty="0"/>
              <a:t>Later we cluster the neighborhoods based on the similarity of categories of venues in each neighborhood and plot them</a:t>
            </a:r>
          </a:p>
        </p:txBody>
      </p:sp>
    </p:spTree>
    <p:extLst>
      <p:ext uri="{BB962C8B-B14F-4D97-AF65-F5344CB8AC3E}">
        <p14:creationId xmlns:p14="http://schemas.microsoft.com/office/powerpoint/2010/main" val="307993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23C2-26D4-4162-9960-A5EF2D59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/>
              <a:t>Cluster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39CB-0138-47E0-B09F-5464B54F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96950"/>
            <a:ext cx="10515600" cy="4351338"/>
          </a:xfrm>
        </p:spPr>
        <p:txBody>
          <a:bodyPr/>
          <a:lstStyle/>
          <a:p>
            <a:r>
              <a:rPr lang="en-US" dirty="0"/>
              <a:t>On observing the cluster=1, both the recommended venues </a:t>
            </a:r>
            <a:r>
              <a:rPr lang="en-US"/>
              <a:t>have good chances </a:t>
            </a:r>
            <a:r>
              <a:rPr lang="en-US" dirty="0"/>
              <a:t>to perform well in those neighborhoods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F9223-4C28-42BD-9727-346FCF84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002730"/>
            <a:ext cx="10725150" cy="42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1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87BF6-29B3-4FC5-9DAE-A651A027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Recommended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5017-9BE9-4C31-ABF1-A1581E08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000"/>
              <a:t>Prudential</a:t>
            </a:r>
          </a:p>
          <a:p>
            <a:r>
              <a:rPr lang="en-US" sz="2000"/>
              <a:t>Back bay</a:t>
            </a:r>
          </a:p>
          <a:p>
            <a:r>
              <a:rPr lang="en-US" sz="2000"/>
              <a:t>North End</a:t>
            </a:r>
          </a:p>
          <a:p>
            <a:r>
              <a:rPr lang="en-US" sz="2000"/>
              <a:t>West Broadway| South Boston</a:t>
            </a:r>
          </a:p>
        </p:txBody>
      </p:sp>
    </p:spTree>
    <p:extLst>
      <p:ext uri="{BB962C8B-B14F-4D97-AF65-F5344CB8AC3E}">
        <p14:creationId xmlns:p14="http://schemas.microsoft.com/office/powerpoint/2010/main" val="3497034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Capstone Project </vt:lpstr>
      <vt:lpstr>Problem Statement </vt:lpstr>
      <vt:lpstr>City selected </vt:lpstr>
      <vt:lpstr>Venue recommended</vt:lpstr>
      <vt:lpstr>Clustering the neighborhoods</vt:lpstr>
      <vt:lpstr>Cluster Analysis</vt:lpstr>
      <vt:lpstr>Recommended Neighborhoods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</dc:title>
  <dc:creator>Ivar Raknash</dc:creator>
  <cp:lastModifiedBy>Ivar Raknash</cp:lastModifiedBy>
  <cp:revision>3</cp:revision>
  <dcterms:created xsi:type="dcterms:W3CDTF">2020-06-21T09:18:09Z</dcterms:created>
  <dcterms:modified xsi:type="dcterms:W3CDTF">2020-06-21T09:20:41Z</dcterms:modified>
</cp:coreProperties>
</file>