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8"/>
  </p:notesMasterIdLst>
  <p:sldIdLst>
    <p:sldId id="256" r:id="rId2"/>
    <p:sldId id="260" r:id="rId3"/>
    <p:sldId id="261" r:id="rId4"/>
    <p:sldId id="266" r:id="rId5"/>
    <p:sldId id="289" r:id="rId6"/>
    <p:sldId id="290" r:id="rId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9"/>
      <p:bold r:id="rId10"/>
    </p:embeddedFont>
    <p:embeddedFont>
      <p:font typeface="Comfortaa" panose="020B0604020202020204" charset="0"/>
      <p:regular r:id="rId11"/>
      <p:bold r:id="rId12"/>
    </p:embeddedFont>
    <p:embeddedFont>
      <p:font typeface="Fira Code" panose="020B0809050000020004" pitchFamily="49" charset="0"/>
      <p:regular r:id="rId13"/>
      <p:bold r:id="rId14"/>
    </p:embeddedFont>
    <p:embeddedFont>
      <p:font typeface="Source Code Pro" panose="020B0509030403020204" pitchFamily="49" charset="0"/>
      <p:regular r:id="rId15"/>
      <p:bold r:id="rId16"/>
      <p:italic r:id="rId17"/>
      <p:boldItalic r:id="rId18"/>
    </p:embeddedFont>
    <p:embeddedFont>
      <p:font typeface="Source Code Pro Medium" panose="020B0509030403020204" pitchFamily="49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294D69-9008-4F6D-B13A-17F5AB4CE727}">
  <a:tblStyle styleId="{58294D69-9008-4F6D-B13A-17F5AB4CE7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5F26BF-A28E-465C-96D4-1D6B330AFB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gd5260bdd85_0_3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9" name="Google Shape;1369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oş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2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3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4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6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7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8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tr-TR"/>
              <a:t>Asıl başlık stilini düzenlemek için tıklayın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1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tr-TR"/>
              <a:t>Asıl alt başlık stilini düzenlemek için tıklayın</a:t>
            </a:r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2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27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27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8" r:id="rId4"/>
    <p:sldLayoutId id="2147483665" r:id="rId5"/>
    <p:sldLayoutId id="2147483667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>
            <a:spLocks noGrp="1"/>
          </p:cNvSpPr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   Managment</a:t>
            </a:r>
            <a:endParaRPr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System</a:t>
            </a:r>
            <a:endParaRPr/>
          </a:p>
        </p:txBody>
      </p:sp>
      <p:sp>
        <p:nvSpPr>
          <p:cNvPr id="239" name="Google Shape;239;p31"/>
          <p:cNvSpPr txBox="1">
            <a:spLocks noGrp="1"/>
          </p:cNvSpPr>
          <p:nvPr>
            <p:ph type="subTitle" idx="1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 </a:t>
            </a:r>
            <a:r>
              <a:rPr lang="en"/>
              <a:t>By Rashid Babazada </a:t>
            </a:r>
            <a:r>
              <a:rPr lang="en" sz="1400"/>
              <a:t>&gt;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847375" y="410841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43" name="Google Shape;243;p3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44" name="Google Shape;244;p31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31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" name="Google Shape;246;p31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7" name="Google Shape;247;p31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8" name="Google Shape;248;p31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1814163" y="2503207"/>
            <a:ext cx="6635700" cy="120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The technologies used in</a:t>
            </a:r>
            <a:r>
              <a:rPr lang="en" sz="3600"/>
              <a:t> </a:t>
            </a:r>
            <a:r>
              <a:rPr lang="en-US" sz="3600">
                <a:solidFill>
                  <a:schemeClr val="accent4"/>
                </a:solidFill>
              </a:rPr>
              <a:t>this project are as follows.</a:t>
            </a:r>
            <a:endParaRPr sz="3600">
              <a:solidFill>
                <a:schemeClr val="accent4"/>
              </a:solidFill>
            </a:endParaRPr>
          </a:p>
        </p:txBody>
      </p:sp>
      <p:sp>
        <p:nvSpPr>
          <p:cNvPr id="407" name="Google Shape;407;p35"/>
          <p:cNvSpPr txBox="1">
            <a:spLocks noGrp="1"/>
          </p:cNvSpPr>
          <p:nvPr>
            <p:ph type="title" idx="2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08" name="Google Shape;408;p35"/>
          <p:cNvSpPr txBox="1">
            <a:spLocks noGrp="1"/>
          </p:cNvSpPr>
          <p:nvPr>
            <p:ph type="subTitle" idx="1"/>
          </p:nvPr>
        </p:nvSpPr>
        <p:spPr>
          <a:xfrm>
            <a:off x="4289113" y="3876350"/>
            <a:ext cx="633300" cy="2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&lt;</a:t>
            </a:r>
            <a:r>
              <a:rPr lang="en-US" sz="1400"/>
              <a:t>/</a:t>
            </a:r>
            <a:r>
              <a:rPr lang="en" sz="1400"/>
              <a:t>&gt;</a:t>
            </a:r>
            <a:endParaRPr/>
          </a:p>
        </p:txBody>
      </p:sp>
      <p:sp>
        <p:nvSpPr>
          <p:cNvPr id="409" name="Google Shape;409;p35"/>
          <p:cNvSpPr txBox="1"/>
          <p:nvPr/>
        </p:nvSpPr>
        <p:spPr>
          <a:xfrm>
            <a:off x="2195863" y="13735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0" name="Google Shape;410;p35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1" name="Google Shape;411;p35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412" name="Google Shape;412;p35"/>
          <p:cNvSpPr txBox="1"/>
          <p:nvPr/>
        </p:nvSpPr>
        <p:spPr>
          <a:xfrm>
            <a:off x="2640213" y="158817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grpSp>
        <p:nvGrpSpPr>
          <p:cNvPr id="413" name="Google Shape;413;p35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4" name="Google Shape;414;p35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5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5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5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5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5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5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5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5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5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5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5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5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36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35" name="Google Shape;435;p36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36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49" name="Google Shape;449;p36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BDAA04C1-46A3-633E-7067-760AB678E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44" y="1573878"/>
            <a:ext cx="1163816" cy="87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3" descr="A yellow and black logo&#10;&#10;Description automatically generated">
            <a:extLst>
              <a:ext uri="{FF2B5EF4-FFF2-40B4-BE49-F238E27FC236}">
                <a16:creationId xmlns:a16="http://schemas.microsoft.com/office/drawing/2014/main" id="{12AA5B28-059D-2517-9B20-781C96DB1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321" y="2957170"/>
            <a:ext cx="2434131" cy="92202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C221FF36-164E-9C06-18BE-D92AE963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14" y="1714483"/>
            <a:ext cx="1128585" cy="112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 Sharp (C#) &quot; Icon - Download for free – Iconduck">
            <a:extLst>
              <a:ext uri="{FF2B5EF4-FFF2-40B4-BE49-F238E27FC236}">
                <a16:creationId xmlns:a16="http://schemas.microsoft.com/office/drawing/2014/main" id="{0290E195-23AD-0D3B-53C3-38BB3ECB3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63" y="2570645"/>
            <a:ext cx="1060977" cy="119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5">
            <a:extLst>
              <a:ext uri="{FF2B5EF4-FFF2-40B4-BE49-F238E27FC236}">
                <a16:creationId xmlns:a16="http://schemas.microsoft.com/office/drawing/2014/main" id="{9168DEB8-4FD0-4896-BCFB-C506E561D0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1059" y="2718645"/>
            <a:ext cx="1515778" cy="1225355"/>
          </a:xfrm>
          <a:prstGeom prst="rect">
            <a:avLst/>
          </a:prstGeom>
        </p:spPr>
      </p:pic>
      <p:sp>
        <p:nvSpPr>
          <p:cNvPr id="11" name="Google Shape;264;p36">
            <a:extLst>
              <a:ext uri="{FF2B5EF4-FFF2-40B4-BE49-F238E27FC236}">
                <a16:creationId xmlns:a16="http://schemas.microsoft.com/office/drawing/2014/main" id="{0137683A-7197-1C91-8F89-4EE0741FA101}"/>
              </a:ext>
            </a:extLst>
          </p:cNvPr>
          <p:cNvSpPr txBox="1">
            <a:spLocks/>
          </p:cNvSpPr>
          <p:nvPr/>
        </p:nvSpPr>
        <p:spPr>
          <a:xfrm>
            <a:off x="3675403" y="4117318"/>
            <a:ext cx="1793191" cy="650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 ExtraBold"/>
              <a:buNone/>
              <a:defRPr sz="3500" b="0" i="0" u="none" strike="noStrike" cap="none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r>
              <a:rPr lang="en-US" dirty="0"/>
              <a:t>N - Layer</a:t>
            </a:r>
          </a:p>
        </p:txBody>
      </p:sp>
      <p:pic>
        <p:nvPicPr>
          <p:cNvPr id="16" name="Resim 15" descr="grafik, yazı tipi, tasarım, grafik tasarım içeren bir resim&#10;&#10;Açıklama otomatik olarak oluşturuldu">
            <a:extLst>
              <a:ext uri="{FF2B5EF4-FFF2-40B4-BE49-F238E27FC236}">
                <a16:creationId xmlns:a16="http://schemas.microsoft.com/office/drawing/2014/main" id="{7F63E653-6442-D783-3718-7A0E927AF5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3171" y="1243318"/>
            <a:ext cx="1328432" cy="1328432"/>
          </a:xfrm>
          <a:prstGeom prst="ellipse">
            <a:avLst/>
          </a:prstGeom>
        </p:spPr>
      </p:pic>
      <p:sp>
        <p:nvSpPr>
          <p:cNvPr id="17" name="Google Shape;297;p32">
            <a:extLst>
              <a:ext uri="{FF2B5EF4-FFF2-40B4-BE49-F238E27FC236}">
                <a16:creationId xmlns:a16="http://schemas.microsoft.com/office/drawing/2014/main" id="{D662B384-19BE-4577-F1A6-A09DFDFC2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3237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– End </a:t>
            </a:r>
            <a:r>
              <a:rPr lang="en">
                <a:solidFill>
                  <a:schemeClr val="accent4"/>
                </a:solidFill>
              </a:rPr>
              <a:t>and Front - End</a:t>
            </a:r>
            <a:endParaRPr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Roles and </a:t>
            </a:r>
            <a:r>
              <a:rPr lang="en-US">
                <a:solidFill>
                  <a:schemeClr val="accent3"/>
                </a:solidFill>
              </a:rPr>
              <a:t>What They Do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89" name="Google Shape;589;p41"/>
          <p:cNvSpPr txBox="1">
            <a:spLocks noGrp="1"/>
          </p:cNvSpPr>
          <p:nvPr>
            <p:ph type="subTitle" idx="1"/>
          </p:nvPr>
        </p:nvSpPr>
        <p:spPr>
          <a:xfrm>
            <a:off x="3342413" y="1835864"/>
            <a:ext cx="2551367" cy="1137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Crodiator CRUD, Change Semester,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of coordinators</a:t>
            </a:r>
            <a:r>
              <a:rPr lang="az-Latn-AZ"/>
              <a:t> and so on.</a:t>
            </a:r>
            <a:endParaRPr/>
          </a:p>
        </p:txBody>
      </p:sp>
      <p:sp>
        <p:nvSpPr>
          <p:cNvPr id="590" name="Google Shape;590;p41"/>
          <p:cNvSpPr txBox="1">
            <a:spLocks noGrp="1"/>
          </p:cNvSpPr>
          <p:nvPr>
            <p:ph type="subTitle" idx="2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/>
              <a:t>Student</a:t>
            </a:r>
            <a:r>
              <a:rPr lang="en-US"/>
              <a:t>,  Teacher, Group, Lesson and so on CRUD</a:t>
            </a:r>
            <a:endParaRPr/>
          </a:p>
        </p:txBody>
      </p:sp>
      <p:sp>
        <p:nvSpPr>
          <p:cNvPr id="591" name="Google Shape;591;p41"/>
          <p:cNvSpPr txBox="1">
            <a:spLocks noGrp="1"/>
          </p:cNvSpPr>
          <p:nvPr>
            <p:ph type="subTitle" idx="3"/>
          </p:nvPr>
        </p:nvSpPr>
        <p:spPr>
          <a:xfrm>
            <a:off x="3441997" y="3566750"/>
            <a:ext cx="2167773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/>
              <a:t>Writes d</a:t>
            </a:r>
            <a:r>
              <a:rPr lang="en-US"/>
              <a:t>aily score and attendance</a:t>
            </a:r>
            <a:r>
              <a:rPr lang="az-Latn-AZ"/>
              <a:t>, Collo</a:t>
            </a:r>
            <a:r>
              <a:rPr lang="en-US"/>
              <a:t>quium</a:t>
            </a:r>
            <a:r>
              <a:rPr lang="az-Latn-AZ"/>
              <a:t>, ...</a:t>
            </a:r>
            <a:endParaRPr/>
          </a:p>
        </p:txBody>
      </p:sp>
      <p:sp>
        <p:nvSpPr>
          <p:cNvPr id="592" name="Google Shape;592;p41"/>
          <p:cNvSpPr txBox="1">
            <a:spLocks noGrp="1"/>
          </p:cNvSpPr>
          <p:nvPr>
            <p:ph type="subTitle" idx="4"/>
          </p:nvPr>
        </p:nvSpPr>
        <p:spPr>
          <a:xfrm>
            <a:off x="6351483" y="3566750"/>
            <a:ext cx="2167772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view annual student and course information</a:t>
            </a:r>
            <a:endParaRPr/>
          </a:p>
        </p:txBody>
      </p:sp>
      <p:sp>
        <p:nvSpPr>
          <p:cNvPr id="593" name="Google Shape;593;p41"/>
          <p:cNvSpPr txBox="1">
            <a:spLocks noGrp="1"/>
          </p:cNvSpPr>
          <p:nvPr>
            <p:ph type="subTitle" idx="5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Admin	</a:t>
            </a:r>
            <a:endParaRPr/>
          </a:p>
        </p:txBody>
      </p:sp>
      <p:sp>
        <p:nvSpPr>
          <p:cNvPr id="594" name="Google Shape;594;p41"/>
          <p:cNvSpPr txBox="1">
            <a:spLocks noGrp="1"/>
          </p:cNvSpPr>
          <p:nvPr>
            <p:ph type="subTitle" idx="6"/>
          </p:nvPr>
        </p:nvSpPr>
        <p:spPr>
          <a:xfrm>
            <a:off x="3186325" y="3154434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Teacher</a:t>
            </a:r>
            <a:endParaRPr/>
          </a:p>
        </p:txBody>
      </p:sp>
      <p:sp>
        <p:nvSpPr>
          <p:cNvPr id="595" name="Google Shape;595;p41"/>
          <p:cNvSpPr txBox="1">
            <a:spLocks noGrp="1"/>
          </p:cNvSpPr>
          <p:nvPr>
            <p:ph type="subTitle" idx="7"/>
          </p:nvPr>
        </p:nvSpPr>
        <p:spPr>
          <a:xfrm>
            <a:off x="6139610" y="1418275"/>
            <a:ext cx="2145855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Cordinator</a:t>
            </a:r>
            <a:endParaRPr/>
          </a:p>
        </p:txBody>
      </p:sp>
      <p:sp>
        <p:nvSpPr>
          <p:cNvPr id="596" name="Google Shape;596;p41"/>
          <p:cNvSpPr txBox="1">
            <a:spLocks noGrp="1"/>
          </p:cNvSpPr>
          <p:nvPr>
            <p:ph type="subTitle" idx="8"/>
          </p:nvPr>
        </p:nvSpPr>
        <p:spPr>
          <a:xfrm>
            <a:off x="6176416" y="3178542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</a:t>
            </a:r>
            <a:endParaRPr/>
          </a:p>
        </p:txBody>
      </p:sp>
      <p:grpSp>
        <p:nvGrpSpPr>
          <p:cNvPr id="597" name="Google Shape;597;p41"/>
          <p:cNvGrpSpPr/>
          <p:nvPr/>
        </p:nvGrpSpPr>
        <p:grpSpPr>
          <a:xfrm>
            <a:off x="394008" y="1479426"/>
            <a:ext cx="2041216" cy="2884728"/>
            <a:chOff x="719992" y="1135488"/>
            <a:chExt cx="2415354" cy="3413475"/>
          </a:xfrm>
        </p:grpSpPr>
        <p:sp>
          <p:nvSpPr>
            <p:cNvPr id="598" name="Google Shape;598;p41"/>
            <p:cNvSpPr/>
            <p:nvPr/>
          </p:nvSpPr>
          <p:spPr>
            <a:xfrm>
              <a:off x="719992" y="11440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1"/>
            <p:cNvSpPr/>
            <p:nvPr/>
          </p:nvSpPr>
          <p:spPr>
            <a:xfrm>
              <a:off x="1206317" y="11354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1"/>
            <p:cNvSpPr/>
            <p:nvPr/>
          </p:nvSpPr>
          <p:spPr>
            <a:xfrm>
              <a:off x="719992" y="145628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1"/>
            <p:cNvSpPr/>
            <p:nvPr/>
          </p:nvSpPr>
          <p:spPr>
            <a:xfrm>
              <a:off x="719992" y="1783000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1"/>
            <p:cNvSpPr/>
            <p:nvPr/>
          </p:nvSpPr>
          <p:spPr>
            <a:xfrm>
              <a:off x="719992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1"/>
            <p:cNvSpPr/>
            <p:nvPr/>
          </p:nvSpPr>
          <p:spPr>
            <a:xfrm>
              <a:off x="1154846" y="2109738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1"/>
            <p:cNvSpPr/>
            <p:nvPr/>
          </p:nvSpPr>
          <p:spPr>
            <a:xfrm>
              <a:off x="1689227" y="21097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1"/>
            <p:cNvSpPr/>
            <p:nvPr/>
          </p:nvSpPr>
          <p:spPr>
            <a:xfrm>
              <a:off x="719992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1"/>
            <p:cNvSpPr/>
            <p:nvPr/>
          </p:nvSpPr>
          <p:spPr>
            <a:xfrm>
              <a:off x="719992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1"/>
            <p:cNvSpPr/>
            <p:nvPr/>
          </p:nvSpPr>
          <p:spPr>
            <a:xfrm>
              <a:off x="719992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1"/>
            <p:cNvSpPr/>
            <p:nvPr/>
          </p:nvSpPr>
          <p:spPr>
            <a:xfrm>
              <a:off x="719992" y="33810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1"/>
            <p:cNvSpPr/>
            <p:nvPr/>
          </p:nvSpPr>
          <p:spPr>
            <a:xfrm>
              <a:off x="733714" y="4161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1"/>
            <p:cNvSpPr/>
            <p:nvPr/>
          </p:nvSpPr>
          <p:spPr>
            <a:xfrm>
              <a:off x="1154846" y="242031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1"/>
            <p:cNvSpPr/>
            <p:nvPr/>
          </p:nvSpPr>
          <p:spPr>
            <a:xfrm>
              <a:off x="1115907" y="27631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1"/>
            <p:cNvSpPr/>
            <p:nvPr/>
          </p:nvSpPr>
          <p:spPr>
            <a:xfrm>
              <a:off x="1154846" y="30720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1"/>
            <p:cNvSpPr/>
            <p:nvPr/>
          </p:nvSpPr>
          <p:spPr>
            <a:xfrm>
              <a:off x="1154846" y="3397975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1"/>
            <p:cNvSpPr/>
            <p:nvPr/>
          </p:nvSpPr>
          <p:spPr>
            <a:xfrm>
              <a:off x="1154846" y="37238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1"/>
            <p:cNvSpPr/>
            <p:nvPr/>
          </p:nvSpPr>
          <p:spPr>
            <a:xfrm>
              <a:off x="1558536" y="2420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1"/>
            <p:cNvSpPr/>
            <p:nvPr/>
          </p:nvSpPr>
          <p:spPr>
            <a:xfrm>
              <a:off x="1558536" y="2763163"/>
              <a:ext cx="884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1"/>
            <p:cNvSpPr/>
            <p:nvPr/>
          </p:nvSpPr>
          <p:spPr>
            <a:xfrm>
              <a:off x="1589699" y="30720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1"/>
            <p:cNvSpPr/>
            <p:nvPr/>
          </p:nvSpPr>
          <p:spPr>
            <a:xfrm>
              <a:off x="1589699" y="3416588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1589699" y="3723863"/>
              <a:ext cx="1029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2268127" y="2420313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2558446" y="2746200"/>
              <a:ext cx="576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2727100" y="30721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2727100" y="37239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733714" y="4401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1634836" y="11473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1206336" y="1456313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1939636" y="14521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1206329" y="178303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2124079" y="2107675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1"/>
            <p:cNvSpPr/>
            <p:nvPr/>
          </p:nvSpPr>
          <p:spPr>
            <a:xfrm>
              <a:off x="2727104" y="3416588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1"/>
            <p:cNvSpPr/>
            <p:nvPr/>
          </p:nvSpPr>
          <p:spPr>
            <a:xfrm>
              <a:off x="1154861" y="43756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1"/>
            <p:cNvSpPr/>
            <p:nvPr/>
          </p:nvSpPr>
          <p:spPr>
            <a:xfrm>
              <a:off x="1154861" y="4145525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4"/>
          <p:cNvSpPr txBox="1">
            <a:spLocks noGrp="1"/>
          </p:cNvSpPr>
          <p:nvPr>
            <p:ph type="subTitle" idx="3"/>
          </p:nvPr>
        </p:nvSpPr>
        <p:spPr>
          <a:xfrm>
            <a:off x="5017466" y="3762450"/>
            <a:ext cx="2839248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>
                <a:solidFill>
                  <a:schemeClr val="accent3"/>
                </a:solidFill>
              </a:rPr>
              <a:t>Rəsul Rüstəmli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72" name="Google Shape;1372;p64"/>
          <p:cNvSpPr txBox="1">
            <a:spLocks noGrp="1"/>
          </p:cNvSpPr>
          <p:nvPr>
            <p:ph type="subTitle" idx="4"/>
          </p:nvPr>
        </p:nvSpPr>
        <p:spPr>
          <a:xfrm>
            <a:off x="1287286" y="3762450"/>
            <a:ext cx="2675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/>
              <a:t>Yusif Osmanov</a:t>
            </a:r>
            <a:endParaRPr/>
          </a:p>
        </p:txBody>
      </p:sp>
      <p:sp>
        <p:nvSpPr>
          <p:cNvPr id="1375" name="Google Shape;1375;p6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</a:t>
            </a:r>
            <a:r>
              <a:rPr lang="az-Latn-AZ"/>
              <a:t> </a:t>
            </a:r>
            <a:r>
              <a:rPr lang="en-US">
                <a:solidFill>
                  <a:schemeClr val="accent4"/>
                </a:solidFill>
              </a:rPr>
              <a:t>My Teachers!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1378" name="Google Shape;1378;p64"/>
          <p:cNvSpPr txBox="1"/>
          <p:nvPr/>
        </p:nvSpPr>
        <p:spPr>
          <a:xfrm>
            <a:off x="8373325" y="125295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9" name="Google Shape;1379;p64"/>
          <p:cNvSpPr txBox="1"/>
          <p:nvPr/>
        </p:nvSpPr>
        <p:spPr>
          <a:xfrm>
            <a:off x="208438" y="1276463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0" name="Google Shape;1380;p64"/>
          <p:cNvSpPr txBox="1"/>
          <p:nvPr/>
        </p:nvSpPr>
        <p:spPr>
          <a:xfrm>
            <a:off x="8218800" y="404880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81" name="Google Shape;1381;p64"/>
          <p:cNvSpPr txBox="1"/>
          <p:nvPr/>
        </p:nvSpPr>
        <p:spPr>
          <a:xfrm>
            <a:off x="7344650" y="4155300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sp>
        <p:nvSpPr>
          <p:cNvPr id="1382" name="Google Shape;1382;p64"/>
          <p:cNvSpPr txBox="1"/>
          <p:nvPr/>
        </p:nvSpPr>
        <p:spPr>
          <a:xfrm>
            <a:off x="479288" y="1498338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5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5"/>
              </a:solidFill>
            </a:endParaRPr>
          </a:p>
        </p:txBody>
      </p:sp>
      <p:pic>
        <p:nvPicPr>
          <p:cNvPr id="3" name="Resim 2" descr="kişi, şahıs, insan yüzü, adam, insan, yemek içeren bir resim&#10;&#10;Açıklama otomatik olarak oluşturuldu">
            <a:extLst>
              <a:ext uri="{FF2B5EF4-FFF2-40B4-BE49-F238E27FC236}">
                <a16:creationId xmlns:a16="http://schemas.microsoft.com/office/drawing/2014/main" id="{FD3A5326-CF8B-594B-0A15-1EBB71C1CD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79" r="19894" b="21283"/>
          <a:stretch/>
        </p:blipFill>
        <p:spPr>
          <a:xfrm>
            <a:off x="1787163" y="1579181"/>
            <a:ext cx="1675346" cy="2053418"/>
          </a:xfrm>
          <a:prstGeom prst="ellipse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Resim 6" descr="kişi, şahıs, insan yüzü, dış mekan, giyim içeren bir resim&#10;&#10;Açıklama otomatik olarak oluşturuldu">
            <a:extLst>
              <a:ext uri="{FF2B5EF4-FFF2-40B4-BE49-F238E27FC236}">
                <a16:creationId xmlns:a16="http://schemas.microsoft.com/office/drawing/2014/main" id="{587B5593-06E0-3DE8-ECE1-D8BA3C8B9FE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1000" contrast="6000"/>
                    </a14:imgEffect>
                  </a14:imgLayer>
                </a14:imgProps>
              </a:ext>
            </a:extLst>
          </a:blip>
          <a:srcRect l="22407" t="24360" b="3210"/>
          <a:stretch/>
        </p:blipFill>
        <p:spPr>
          <a:xfrm>
            <a:off x="5599417" y="1547415"/>
            <a:ext cx="1675346" cy="2085184"/>
          </a:xfrm>
          <a:prstGeom prst="ellipse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5"/>
          <p:cNvSpPr txBox="1">
            <a:spLocks noGrp="1"/>
          </p:cNvSpPr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Thanks</a:t>
            </a:r>
            <a:r>
              <a:rPr lang="az-Latn-AZ" sz="4400"/>
              <a:t> fo</a:t>
            </a:r>
            <a:r>
              <a:rPr lang="en-US" sz="4400"/>
              <a:t>r</a:t>
            </a:r>
            <a:r>
              <a:rPr lang="az-Latn-AZ" sz="4400"/>
              <a:t> </a:t>
            </a:r>
            <a:r>
              <a:rPr lang="en-US" sz="4400"/>
              <a:t>W</a:t>
            </a:r>
            <a:r>
              <a:rPr lang="az-Latn-AZ" sz="4400"/>
              <a:t>atchig</a:t>
            </a:r>
            <a:r>
              <a:rPr lang="en" sz="4400"/>
              <a:t>!</a:t>
            </a:r>
            <a:endParaRPr sz="4400"/>
          </a:p>
        </p:txBody>
      </p:sp>
      <p:sp>
        <p:nvSpPr>
          <p:cNvPr id="1388" name="Google Shape;1388;p65"/>
          <p:cNvSpPr txBox="1">
            <a:spLocks noGrp="1"/>
          </p:cNvSpPr>
          <p:nvPr>
            <p:ph type="subTitle" idx="1"/>
          </p:nvPr>
        </p:nvSpPr>
        <p:spPr>
          <a:xfrm>
            <a:off x="3081909" y="2267043"/>
            <a:ext cx="49455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rPr>
              <a:t>&lt; Do you have any questions? &gt;</a:t>
            </a:r>
            <a:endParaRPr sz="2000">
              <a:solidFill>
                <a:schemeClr val="lt2"/>
              </a:solidFill>
              <a:latin typeface="Source Code Pro Medium"/>
              <a:ea typeface="Source Code Pro Medium"/>
              <a:cs typeface="Source Code Pro Medium"/>
              <a:sym typeface="Source Code Pro Medium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/>
              <a:t>Residbabayev42</a:t>
            </a:r>
            <a:r>
              <a:rPr lang="en-US"/>
              <a:t>@gmail.com</a:t>
            </a:r>
            <a:endParaRPr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+994 55 627 22 37</a:t>
            </a:r>
            <a:endParaRPr/>
          </a:p>
        </p:txBody>
      </p:sp>
      <p:grpSp>
        <p:nvGrpSpPr>
          <p:cNvPr id="1402" name="Google Shape;1402;p65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1403" name="Google Shape;1403;p65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5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5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5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5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5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5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5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5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5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5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5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5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5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5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5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5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5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5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5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5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5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5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5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65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65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5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5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5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5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5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5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65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65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5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5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5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5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5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5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5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5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5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5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5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6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449" name="Google Shape;1449;p65"/>
            <p:cNvCxnSpPr/>
            <p:nvPr/>
          </p:nvCxnSpPr>
          <p:spPr>
            <a:xfrm rot="10800000" flipH="1">
              <a:off x="7059675" y="5145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0" name="Google Shape;1450;p65"/>
            <p:cNvCxnSpPr/>
            <p:nvPr/>
          </p:nvCxnSpPr>
          <p:spPr>
            <a:xfrm rot="10800000" flipH="1">
              <a:off x="7059675" y="60567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1" name="Google Shape;1451;p65"/>
            <p:cNvCxnSpPr/>
            <p:nvPr/>
          </p:nvCxnSpPr>
          <p:spPr>
            <a:xfrm rot="10800000" flipH="1">
              <a:off x="7059675" y="696825"/>
              <a:ext cx="473100" cy="420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Dikdörtgen 3">
            <a:extLst>
              <a:ext uri="{FF2B5EF4-FFF2-40B4-BE49-F238E27FC236}">
                <a16:creationId xmlns:a16="http://schemas.microsoft.com/office/drawing/2014/main" id="{14BD5A2A-633D-4C9E-B310-BBDE06E1CB2F}"/>
              </a:ext>
            </a:extLst>
          </p:cNvPr>
          <p:cNvSpPr/>
          <p:nvPr/>
        </p:nvSpPr>
        <p:spPr>
          <a:xfrm>
            <a:off x="3189013" y="3432713"/>
            <a:ext cx="5343987" cy="902485"/>
          </a:xfrm>
          <a:prstGeom prst="rect">
            <a:avLst/>
          </a:prstGeom>
          <a:solidFill>
            <a:srgbClr val="10111A"/>
          </a:solidFill>
          <a:ln>
            <a:solidFill>
              <a:srgbClr val="10111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Java Programming for High School by Slidesgo</Template>
  <TotalTime>0</TotalTime>
  <Words>134</Words>
  <Application>Microsoft Office PowerPoint</Application>
  <PresentationFormat>Ekran Gösterisi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3" baseType="lpstr">
      <vt:lpstr>Source Code Pro Medium</vt:lpstr>
      <vt:lpstr>Bebas Neue</vt:lpstr>
      <vt:lpstr>Comfortaa</vt:lpstr>
      <vt:lpstr>Fira Code</vt:lpstr>
      <vt:lpstr>Arial</vt:lpstr>
      <vt:lpstr>Source Code Pro</vt:lpstr>
      <vt:lpstr>Introduction to Java Programming for High School by Slidesgo</vt:lpstr>
      <vt:lpstr>Student     Managment          System</vt:lpstr>
      <vt:lpstr>The technologies used in this project are as follows.</vt:lpstr>
      <vt:lpstr>Back – End and Front - End</vt:lpstr>
      <vt:lpstr>Roles and What They Do</vt:lpstr>
      <vt:lpstr>Thank My Teachers!</vt:lpstr>
      <vt:lpstr>Thanks for Watchig!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Rashid Babazada Rashad</dc:creator>
  <cp:lastModifiedBy>Rashid Babazada Rashad</cp:lastModifiedBy>
  <cp:revision>1</cp:revision>
  <dcterms:created xsi:type="dcterms:W3CDTF">2024-07-08T22:42:15Z</dcterms:created>
  <dcterms:modified xsi:type="dcterms:W3CDTF">2024-07-08T22:42:46Z</dcterms:modified>
</cp:coreProperties>
</file>