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57" r:id="rId6"/>
    <p:sldId id="258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942A-32F3-4714-B886-DEB363080E75}" type="datetimeFigureOut">
              <a:rPr lang="en-US" smtClean="0"/>
              <a:t>2016/05/10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6976-D87B-4DF2-8C84-627C43A28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5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942A-32F3-4714-B886-DEB363080E75}" type="datetimeFigureOut">
              <a:rPr lang="en-US" smtClean="0"/>
              <a:t>2016/05/10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6976-D87B-4DF2-8C84-627C43A28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3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942A-32F3-4714-B886-DEB363080E75}" type="datetimeFigureOut">
              <a:rPr lang="en-US" smtClean="0"/>
              <a:t>2016/05/10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6976-D87B-4DF2-8C84-627C43A28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31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942A-32F3-4714-B886-DEB363080E75}" type="datetimeFigureOut">
              <a:rPr lang="en-US" smtClean="0"/>
              <a:t>2016/05/10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6976-D87B-4DF2-8C84-627C43A28E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7502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942A-32F3-4714-B886-DEB363080E75}" type="datetimeFigureOut">
              <a:rPr lang="en-US" smtClean="0"/>
              <a:t>2016/05/10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6976-D87B-4DF2-8C84-627C43A28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56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942A-32F3-4714-B886-DEB363080E75}" type="datetimeFigureOut">
              <a:rPr lang="en-US" smtClean="0"/>
              <a:t>2016/05/10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6976-D87B-4DF2-8C84-627C43A28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08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942A-32F3-4714-B886-DEB363080E75}" type="datetimeFigureOut">
              <a:rPr lang="en-US" smtClean="0"/>
              <a:t>2016/05/10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6976-D87B-4DF2-8C84-627C43A28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46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942A-32F3-4714-B886-DEB363080E75}" type="datetimeFigureOut">
              <a:rPr lang="en-US" smtClean="0"/>
              <a:t>2016/05/10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6976-D87B-4DF2-8C84-627C43A28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18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942A-32F3-4714-B886-DEB363080E75}" type="datetimeFigureOut">
              <a:rPr lang="en-US" smtClean="0"/>
              <a:t>2016/05/10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6976-D87B-4DF2-8C84-627C43A28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5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942A-32F3-4714-B886-DEB363080E75}" type="datetimeFigureOut">
              <a:rPr lang="en-US" smtClean="0"/>
              <a:t>2016/05/10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6976-D87B-4DF2-8C84-627C43A28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2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942A-32F3-4714-B886-DEB363080E75}" type="datetimeFigureOut">
              <a:rPr lang="en-US" smtClean="0"/>
              <a:t>2016/05/10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6976-D87B-4DF2-8C84-627C43A28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8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942A-32F3-4714-B886-DEB363080E75}" type="datetimeFigureOut">
              <a:rPr lang="en-US" smtClean="0"/>
              <a:t>2016/05/10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6976-D87B-4DF2-8C84-627C43A28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6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942A-32F3-4714-B886-DEB363080E75}" type="datetimeFigureOut">
              <a:rPr lang="en-US" smtClean="0"/>
              <a:t>2016/05/10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6976-D87B-4DF2-8C84-627C43A28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7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942A-32F3-4714-B886-DEB363080E75}" type="datetimeFigureOut">
              <a:rPr lang="en-US" smtClean="0"/>
              <a:t>2016/05/10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6976-D87B-4DF2-8C84-627C43A28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2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942A-32F3-4714-B886-DEB363080E75}" type="datetimeFigureOut">
              <a:rPr lang="en-US" smtClean="0"/>
              <a:t>2016/05/10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6976-D87B-4DF2-8C84-627C43A28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942A-32F3-4714-B886-DEB363080E75}" type="datetimeFigureOut">
              <a:rPr lang="en-US" smtClean="0"/>
              <a:t>2016/05/10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6976-D87B-4DF2-8C84-627C43A28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2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942A-32F3-4714-B886-DEB363080E75}" type="datetimeFigureOut">
              <a:rPr lang="en-US" smtClean="0"/>
              <a:t>2016/05/10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6976-D87B-4DF2-8C84-627C43A28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7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7E0942A-32F3-4714-B886-DEB363080E75}" type="datetimeFigureOut">
              <a:rPr lang="en-US" smtClean="0"/>
              <a:t>2016/05/10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F0F6976-D87B-4DF2-8C84-627C43A28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4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355" y="365761"/>
            <a:ext cx="11648048" cy="4009292"/>
          </a:xfrm>
        </p:spPr>
        <p:txBody>
          <a:bodyPr>
            <a:normAutofit/>
          </a:bodyPr>
          <a:lstStyle/>
          <a:p>
            <a:pPr algn="ctr"/>
            <a:r>
              <a:rPr lang="en-ZA" sz="4400" dirty="0" smtClean="0"/>
              <a:t>Project Portfolio</a:t>
            </a:r>
            <a:br>
              <a:rPr lang="en-ZA" sz="4400" dirty="0" smtClean="0"/>
            </a:br>
            <a:r>
              <a:rPr lang="en-ZA" sz="4400" dirty="0" smtClean="0"/>
              <a:t>for</a:t>
            </a:r>
            <a:br>
              <a:rPr lang="en-ZA" sz="4400" dirty="0" smtClean="0"/>
            </a:br>
            <a:r>
              <a:rPr lang="en-ZA" sz="4400" dirty="0" smtClean="0"/>
              <a:t>Tshegofatjo Peter Rakoma</a:t>
            </a:r>
            <a:r>
              <a:rPr lang="en-ZA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ZA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ZA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ZA" sz="3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ZA" sz="3000" dirty="0">
                <a:solidFill>
                  <a:schemeClr val="tx1"/>
                </a:solidFill>
                <a:ea typeface="+mn-ea"/>
                <a:cs typeface="+mn-cs"/>
              </a:rPr>
              <a:t>ID Number : </a:t>
            </a:r>
            <a:r>
              <a:rPr lang="en-ZA" sz="3000" dirty="0" smtClean="0">
                <a:solidFill>
                  <a:schemeClr val="tx1"/>
                </a:solidFill>
                <a:ea typeface="+mn-ea"/>
                <a:cs typeface="+mn-cs"/>
              </a:rPr>
              <a:t>940822   </a:t>
            </a:r>
            <a:r>
              <a:rPr lang="en-ZA" sz="3000" dirty="0">
                <a:solidFill>
                  <a:schemeClr val="tx1"/>
                </a:solidFill>
                <a:ea typeface="+mn-ea"/>
                <a:cs typeface="+mn-cs"/>
              </a:rPr>
              <a:t>5818 </a:t>
            </a:r>
            <a:r>
              <a:rPr lang="en-ZA" sz="3000" dirty="0" smtClean="0">
                <a:solidFill>
                  <a:schemeClr val="tx1"/>
                </a:solidFill>
                <a:ea typeface="+mn-ea"/>
                <a:cs typeface="+mn-cs"/>
              </a:rPr>
              <a:t>  083</a:t>
            </a:r>
            <a:r>
              <a:rPr lang="en-ZA" sz="3000" dirty="0">
                <a:solidFill>
                  <a:schemeClr val="tx1"/>
                </a:solidFill>
                <a:ea typeface="+mn-ea"/>
                <a:cs typeface="+mn-cs"/>
              </a:rPr>
              <a:t/>
            </a:r>
            <a:br>
              <a:rPr lang="en-ZA" sz="3000" dirty="0">
                <a:solidFill>
                  <a:schemeClr val="tx1"/>
                </a:solidFill>
                <a:ea typeface="+mn-ea"/>
                <a:cs typeface="+mn-cs"/>
              </a:rPr>
            </a:br>
            <a:r>
              <a:rPr lang="en-ZA" sz="3000" dirty="0">
                <a:solidFill>
                  <a:schemeClr val="tx1"/>
                </a:solidFill>
                <a:ea typeface="+mn-ea"/>
                <a:cs typeface="+mn-cs"/>
              </a:rPr>
              <a:t>Cell  :   079 </a:t>
            </a:r>
            <a:r>
              <a:rPr lang="en-ZA" sz="3000" dirty="0" smtClean="0">
                <a:solidFill>
                  <a:schemeClr val="tx1"/>
                </a:solidFill>
                <a:ea typeface="+mn-ea"/>
                <a:cs typeface="+mn-cs"/>
              </a:rPr>
              <a:t>  0974   </a:t>
            </a:r>
            <a:r>
              <a:rPr lang="en-ZA" sz="3000" dirty="0">
                <a:solidFill>
                  <a:schemeClr val="tx1"/>
                </a:solidFill>
                <a:ea typeface="+mn-ea"/>
                <a:cs typeface="+mn-cs"/>
              </a:rPr>
              <a:t>928</a:t>
            </a:r>
            <a:br>
              <a:rPr lang="en-ZA" sz="3000" dirty="0">
                <a:solidFill>
                  <a:schemeClr val="tx1"/>
                </a:solidFill>
                <a:ea typeface="+mn-ea"/>
                <a:cs typeface="+mn-cs"/>
              </a:rPr>
            </a:br>
            <a:r>
              <a:rPr lang="en-ZA" sz="3000" dirty="0">
                <a:solidFill>
                  <a:schemeClr val="tx1"/>
                </a:solidFill>
                <a:ea typeface="+mn-ea"/>
                <a:cs typeface="+mn-cs"/>
              </a:rPr>
              <a:t>Email: rakomatp94@gmail.com</a:t>
            </a:r>
            <a:br>
              <a:rPr lang="en-ZA" sz="3000" dirty="0">
                <a:solidFill>
                  <a:schemeClr val="tx1"/>
                </a:solidFill>
                <a:ea typeface="+mn-ea"/>
                <a:cs typeface="+mn-cs"/>
              </a:rPr>
            </a:br>
            <a:endParaRPr lang="en-US" sz="30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355" y="3657600"/>
            <a:ext cx="11648048" cy="2321169"/>
          </a:xfrm>
        </p:spPr>
        <p:txBody>
          <a:bodyPr>
            <a:normAutofit fontScale="25000" lnSpcReduction="20000"/>
          </a:bodyPr>
          <a:lstStyle/>
          <a:p>
            <a:pPr algn="ctr"/>
            <a:endParaRPr lang="en-ZA" sz="8000" dirty="0"/>
          </a:p>
          <a:p>
            <a:pPr algn="ctr"/>
            <a:endParaRPr lang="en-ZA" sz="8000" dirty="0" smtClean="0"/>
          </a:p>
          <a:p>
            <a:pPr algn="ctr"/>
            <a:endParaRPr lang="en-ZA" sz="8000" dirty="0"/>
          </a:p>
          <a:p>
            <a:pPr algn="ctr"/>
            <a:endParaRPr lang="en-ZA" sz="8000" dirty="0" smtClean="0"/>
          </a:p>
          <a:p>
            <a:pPr algn="ctr"/>
            <a:r>
              <a:rPr lang="en-ZA" sz="8000" dirty="0" smtClean="0"/>
              <a:t>_________________________________________________________________________________________</a:t>
            </a:r>
            <a:endParaRPr lang="en-ZA" sz="8000" dirty="0"/>
          </a:p>
          <a:p>
            <a:pPr algn="ctr"/>
            <a:r>
              <a:rPr lang="en-ZA" sz="8000" dirty="0" smtClean="0">
                <a:solidFill>
                  <a:schemeClr val="tx1"/>
                </a:solidFill>
              </a:rPr>
              <a:t>Project Name: PayYouPayMe </a:t>
            </a:r>
          </a:p>
          <a:p>
            <a:pPr algn="ctr"/>
            <a:r>
              <a:rPr lang="en-ZA" sz="8000" dirty="0" smtClean="0">
                <a:solidFill>
                  <a:schemeClr val="tx1"/>
                </a:solidFill>
              </a:rPr>
              <a:t>Programming language: C#</a:t>
            </a:r>
          </a:p>
          <a:p>
            <a:pPr algn="ctr"/>
            <a:r>
              <a:rPr lang="en-ZA" sz="8000" dirty="0" smtClean="0">
                <a:solidFill>
                  <a:schemeClr val="tx1"/>
                </a:solidFill>
              </a:rPr>
              <a:t>Database type: SQLite</a:t>
            </a:r>
          </a:p>
          <a:p>
            <a:pPr algn="ctr"/>
            <a:r>
              <a:rPr lang="en-ZA" sz="8000" dirty="0" smtClean="0">
                <a:solidFill>
                  <a:schemeClr val="tx1"/>
                </a:solidFill>
              </a:rPr>
              <a:t>Platform: Windows  Phone 8.1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2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623" y="947037"/>
            <a:ext cx="1153550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/>
              <a:t>Description of </a:t>
            </a:r>
            <a:r>
              <a:rPr lang="en-ZA" sz="2000" dirty="0" smtClean="0"/>
              <a:t>application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My PayYouPayMe application is the best at management of personal debt management so that it is easy </a:t>
            </a:r>
            <a:r>
              <a:rPr lang="en-ZA" dirty="0" smtClean="0"/>
              <a:t>for </a:t>
            </a:r>
            <a:r>
              <a:rPr lang="en-ZA" dirty="0"/>
              <a:t>individuals to manage their debts that is who they owe money and who owes them</a:t>
            </a:r>
            <a:r>
              <a:rPr lang="en-ZA" dirty="0" smtClean="0"/>
              <a:t>. </a:t>
            </a:r>
            <a:r>
              <a:rPr lang="en-ZA" dirty="0"/>
              <a:t>It makes it easy to locate creditors and debtors, quickly locate debtors and creditors and quickly update debtors and creditors</a:t>
            </a:r>
            <a:r>
              <a:rPr lang="en-ZA" dirty="0" smtClean="0"/>
              <a:t>.</a:t>
            </a:r>
          </a:p>
          <a:p>
            <a:endParaRPr lang="en-ZA" dirty="0"/>
          </a:p>
          <a:p>
            <a:r>
              <a:rPr lang="en-ZA" sz="2000" dirty="0" smtClean="0"/>
              <a:t>Story Matrix</a:t>
            </a:r>
          </a:p>
          <a:p>
            <a:endParaRPr lang="en-Z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How </a:t>
            </a:r>
            <a:r>
              <a:rPr lang="en-ZA" dirty="0"/>
              <a:t>someone can use the </a:t>
            </a:r>
            <a:r>
              <a:rPr lang="en-ZA" dirty="0" smtClean="0"/>
              <a:t>application</a:t>
            </a:r>
          </a:p>
          <a:p>
            <a:endParaRPr lang="en-US" dirty="0"/>
          </a:p>
          <a:p>
            <a:pPr lvl="1"/>
            <a:r>
              <a:rPr lang="en-ZA" dirty="0"/>
              <a:t>Peter is an average person who likes to keep track of his finances. He is both a creditor and debtor depending on his financial circumstances. He likes to keep track of who he is owing and how much. When he is taking a loan he records the loan details as well as when he is offering a loan. Sometimes he forgets who he has landed money to or from. So he records every debtor or creditor and takes them pictures.</a:t>
            </a:r>
            <a:endParaRPr lang="en-US" dirty="0"/>
          </a:p>
          <a:p>
            <a:pPr lvl="1"/>
            <a:r>
              <a:rPr lang="en-ZA" dirty="0"/>
              <a:t> </a:t>
            </a:r>
            <a:endParaRPr lang="en-US" dirty="0"/>
          </a:p>
          <a:p>
            <a:pPr lvl="1"/>
            <a:r>
              <a:rPr lang="en-ZA" dirty="0"/>
              <a:t>Peter spends time at home and when he is </a:t>
            </a:r>
            <a:r>
              <a:rPr lang="en-ZA" dirty="0" smtClean="0"/>
              <a:t>planning </a:t>
            </a:r>
            <a:r>
              <a:rPr lang="en-ZA" dirty="0"/>
              <a:t>his budget he wants to keep up with how much he is owing and how much he is owed. When he is paying a creditor or paid by a debtor he update how much is paid/paying by that creditor or debtor. He </a:t>
            </a:r>
            <a:r>
              <a:rPr lang="en-ZA" dirty="0" smtClean="0"/>
              <a:t>likes </a:t>
            </a:r>
            <a:r>
              <a:rPr lang="en-ZA" dirty="0"/>
              <a:t>to send notifications to his debtors or creditors so he sends them SMS, e-mail or calls them</a:t>
            </a:r>
            <a:r>
              <a:rPr lang="en-ZA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04977" y="239151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000" dirty="0" smtClean="0"/>
              <a:t>Introduction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8065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1692" y="1617785"/>
            <a:ext cx="1156364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Software requirements</a:t>
            </a:r>
          </a:p>
          <a:p>
            <a:endParaRPr lang="en-Z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Windows phone  8.1 </a:t>
            </a:r>
          </a:p>
          <a:p>
            <a:endParaRPr lang="en-ZA" dirty="0" smtClean="0"/>
          </a:p>
          <a:p>
            <a:r>
              <a:rPr lang="en-ZA" dirty="0" smtClean="0"/>
              <a:t>Development</a:t>
            </a:r>
          </a:p>
          <a:p>
            <a:endParaRPr lang="en-Z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This application was developed for  Windows phone 8.1 using Microsoft Visual studio 2013 ultimate.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It was programmed using the C# programming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It was designed using</a:t>
            </a:r>
            <a:r>
              <a:rPr lang="en-ZA" dirty="0" smtClean="0"/>
              <a:t> XAML (Extensible Application Markup Language).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The database implemented is </a:t>
            </a:r>
            <a:r>
              <a:rPr lang="en-ZA" smtClean="0"/>
              <a:t>SQLite .</a:t>
            </a:r>
            <a:endParaRPr lang="en-Z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Frame work used is Entity Framework 7.</a:t>
            </a:r>
          </a:p>
          <a:p>
            <a:endParaRPr lang="en-ZA" dirty="0" smtClean="0"/>
          </a:p>
          <a:p>
            <a:r>
              <a:rPr lang="en-ZA" sz="2000" dirty="0" smtClean="0"/>
              <a:t>Skills applied</a:t>
            </a:r>
          </a:p>
          <a:p>
            <a:endParaRPr lang="en-Z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Object Oriented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Analysis, database design and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User interface design vs User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Debugging and 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1692" y="225082"/>
            <a:ext cx="11563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000" dirty="0" smtClean="0"/>
              <a:t>Software requirements and Development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2893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0486" y="0"/>
            <a:ext cx="6248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4000" dirty="0" smtClean="0"/>
              <a:t>User Manual: </a:t>
            </a:r>
            <a:r>
              <a:rPr lang="en-ZA" sz="4000" dirty="0" smtClean="0"/>
              <a:t>PayYouPayMe </a:t>
            </a:r>
            <a:endParaRPr lang="en-US" sz="4000" dirty="0"/>
          </a:p>
        </p:txBody>
      </p:sp>
      <p:pic>
        <p:nvPicPr>
          <p:cNvPr id="3" name="Picture 2" descr="XD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95" y="1038337"/>
            <a:ext cx="2838846" cy="4725059"/>
          </a:xfrm>
          <a:prstGeom prst="rect">
            <a:avLst/>
          </a:prstGeom>
        </p:spPr>
      </p:pic>
      <p:pic>
        <p:nvPicPr>
          <p:cNvPr id="4" name="Picture 3" descr="XD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614" y="1038335"/>
            <a:ext cx="2838846" cy="4725059"/>
          </a:xfrm>
          <a:prstGeom prst="rect">
            <a:avLst/>
          </a:prstGeom>
        </p:spPr>
      </p:pic>
      <p:pic>
        <p:nvPicPr>
          <p:cNvPr id="6" name="Picture 5" descr="XD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200" y="1038335"/>
            <a:ext cx="2838846" cy="47250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795" y="6246055"/>
            <a:ext cx="341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Application main page: navigate to Mange Debts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72197" y="5763394"/>
            <a:ext cx="0" cy="4826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73315" y="4079631"/>
            <a:ext cx="434800" cy="3497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68614" y="5922497"/>
            <a:ext cx="2838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Debt management page: you can choose any option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773315" y="4079631"/>
            <a:ext cx="0" cy="202753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773315" y="6107163"/>
            <a:ext cx="4348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027400" y="3297702"/>
            <a:ext cx="434800" cy="3497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027400" y="3297702"/>
            <a:ext cx="0" cy="282970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8027400" y="6107163"/>
            <a:ext cx="4348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462200" y="5804241"/>
            <a:ext cx="2838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Provide information for Debtor or Creditor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5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9828" y="126609"/>
            <a:ext cx="11493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000" dirty="0" smtClean="0"/>
              <a:t>User Manual: </a:t>
            </a:r>
            <a:r>
              <a:rPr lang="en-ZA" sz="4000" dirty="0" smtClean="0"/>
              <a:t>PayYouPayMe          </a:t>
            </a:r>
            <a:r>
              <a:rPr lang="en-ZA" sz="4000" dirty="0" err="1" smtClean="0"/>
              <a:t>cont</a:t>
            </a:r>
            <a:r>
              <a:rPr lang="en-ZA" sz="4000" dirty="0" smtClean="0"/>
              <a:t>…               </a:t>
            </a:r>
            <a:endParaRPr lang="en-US" sz="4000" dirty="0"/>
          </a:p>
        </p:txBody>
      </p:sp>
      <p:pic>
        <p:nvPicPr>
          <p:cNvPr id="8" name="Picture 7" descr="XD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8" y="1024268"/>
            <a:ext cx="2838846" cy="47250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4258" y="6211669"/>
            <a:ext cx="341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Click submit to save Debtor or Creditor information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72197" y="5401994"/>
            <a:ext cx="1209821" cy="84406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XD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297" y="1024267"/>
            <a:ext cx="2838846" cy="4725059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4853354" y="3151167"/>
            <a:ext cx="0" cy="278793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53354" y="5939098"/>
            <a:ext cx="193683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821770" y="5939099"/>
            <a:ext cx="0" cy="1897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790187" y="3151165"/>
            <a:ext cx="0" cy="278793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18720" y="6033985"/>
            <a:ext cx="341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Click yes to proceed or no to cancel </a:t>
            </a:r>
            <a:endParaRPr lang="en-US" dirty="0"/>
          </a:p>
        </p:txBody>
      </p:sp>
      <p:pic>
        <p:nvPicPr>
          <p:cNvPr id="36" name="Picture 35" descr="XD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59" y="1071711"/>
            <a:ext cx="2838846" cy="467761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921273" y="5805705"/>
            <a:ext cx="341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Click ok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8419212" y="2278966"/>
            <a:ext cx="43970" cy="356112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15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XD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91" y="830003"/>
            <a:ext cx="2838846" cy="4725059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 flipV="1">
            <a:off x="2208628" y="3545059"/>
            <a:ext cx="42203" cy="227896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90791" y="5824023"/>
            <a:ext cx="283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Click to view Creditors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51813" y="4541296"/>
            <a:ext cx="0" cy="202753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XD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523" y="830002"/>
            <a:ext cx="2838846" cy="472505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79828" y="126609"/>
            <a:ext cx="11493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000" dirty="0" smtClean="0"/>
              <a:t>User Manual: </a:t>
            </a:r>
            <a:r>
              <a:rPr lang="en-ZA" sz="4000" dirty="0" smtClean="0"/>
              <a:t>PayYouPayMe          </a:t>
            </a:r>
            <a:r>
              <a:rPr lang="en-ZA" sz="4000" dirty="0" err="1" smtClean="0"/>
              <a:t>cont</a:t>
            </a:r>
            <a:r>
              <a:rPr lang="en-ZA" sz="4000" dirty="0" smtClean="0"/>
              <a:t>…               </a:t>
            </a:r>
            <a:endParaRPr lang="en-US" sz="40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288258" y="5118972"/>
            <a:ext cx="250876" cy="70505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26523" y="5824023"/>
            <a:ext cx="2838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Click to update creditor information</a:t>
            </a:r>
            <a:endParaRPr lang="en-US" dirty="0"/>
          </a:p>
        </p:txBody>
      </p:sp>
      <p:pic>
        <p:nvPicPr>
          <p:cNvPr id="26" name="Picture 25" descr="XD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306" y="830002"/>
            <a:ext cx="2838846" cy="4725059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flipV="1">
            <a:off x="9499450" y="2968283"/>
            <a:ext cx="221325" cy="271596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737715" y="5684246"/>
            <a:ext cx="2838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Provide payment amount to creditor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6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XD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76" y="1249348"/>
            <a:ext cx="2838846" cy="4725059"/>
          </a:xfrm>
          <a:prstGeom prst="rect">
            <a:avLst/>
          </a:prstGeom>
        </p:spPr>
      </p:pic>
      <p:pic>
        <p:nvPicPr>
          <p:cNvPr id="3" name="Picture 2" descr="XD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14" y="1249349"/>
            <a:ext cx="2838846" cy="47250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9828" y="126609"/>
            <a:ext cx="11493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000" dirty="0" smtClean="0"/>
              <a:t>User Manual: </a:t>
            </a:r>
            <a:r>
              <a:rPr lang="en-ZA" sz="4000" dirty="0" smtClean="0"/>
              <a:t>PayYouPayMe          </a:t>
            </a:r>
            <a:r>
              <a:rPr lang="en-ZA" sz="4000" dirty="0" err="1" smtClean="0"/>
              <a:t>cont</a:t>
            </a:r>
            <a:r>
              <a:rPr lang="en-ZA" sz="4000" dirty="0" smtClean="0"/>
              <a:t>…               </a:t>
            </a:r>
            <a:endParaRPr lang="en-US" sz="40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83110" y="4023360"/>
            <a:ext cx="6207" cy="194784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83110" y="5971207"/>
            <a:ext cx="193683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651526" y="5971208"/>
            <a:ext cx="0" cy="1897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546252" y="4065563"/>
            <a:ext cx="73692" cy="1905646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8476" y="6066094"/>
            <a:ext cx="341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Click yes to proceed or no to cancel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83449" y="6126593"/>
            <a:ext cx="341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Click ok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881388" y="2599854"/>
            <a:ext cx="43970" cy="356112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XD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81" y="1249348"/>
            <a:ext cx="2838846" cy="472505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885275" y="6066094"/>
            <a:ext cx="341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Updated information after transaction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8383214" y="3516923"/>
            <a:ext cx="633147" cy="258355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6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XD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8" y="979391"/>
            <a:ext cx="2838846" cy="47250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9828" y="126609"/>
            <a:ext cx="11493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000" dirty="0" smtClean="0"/>
              <a:t>User Manual: </a:t>
            </a:r>
            <a:r>
              <a:rPr lang="en-ZA" sz="4000" dirty="0" smtClean="0"/>
              <a:t>PayYouPayMe          </a:t>
            </a:r>
            <a:r>
              <a:rPr lang="en-ZA" sz="4000" dirty="0" err="1" smtClean="0"/>
              <a:t>cont</a:t>
            </a:r>
            <a:r>
              <a:rPr lang="en-ZA" sz="4000" dirty="0" smtClean="0"/>
              <a:t>…               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75682" y="5814959"/>
            <a:ext cx="341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Click to navigate to </a:t>
            </a:r>
            <a:r>
              <a:rPr lang="en-ZA" dirty="0"/>
              <a:t>S</a:t>
            </a:r>
            <a:r>
              <a:rPr lang="en-ZA" dirty="0" smtClean="0"/>
              <a:t>end Notification page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73621" y="4994031"/>
            <a:ext cx="154847" cy="85531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XD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706" y="979391"/>
            <a:ext cx="2838846" cy="472505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206763" y="3341920"/>
            <a:ext cx="262228" cy="5320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10706" y="5704450"/>
            <a:ext cx="2838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Send notification page: you can choose any option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206763" y="3395128"/>
            <a:ext cx="131114" cy="236252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XD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286" y="959473"/>
            <a:ext cx="2842119" cy="473050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691446" y="2420939"/>
            <a:ext cx="1500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SMS information automatically generated by application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0013146" y="1868191"/>
            <a:ext cx="1226940" cy="55274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47286" y="5757657"/>
            <a:ext cx="341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Click to navigate to </a:t>
            </a:r>
            <a:r>
              <a:rPr lang="en-ZA" dirty="0"/>
              <a:t>S</a:t>
            </a:r>
            <a:r>
              <a:rPr lang="en-ZA" dirty="0" smtClean="0"/>
              <a:t>end SMS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8245225" y="5484711"/>
            <a:ext cx="420473" cy="30733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60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354" y="2686929"/>
            <a:ext cx="11605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000" dirty="0" smtClean="0"/>
              <a:t>End of Project Portfolio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9608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163</TotalTime>
  <Words>385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Depth</vt:lpstr>
      <vt:lpstr>Project Portfolio for Tshegofatjo Peter Rakoma  ID Number : 940822   5818   083 Cell  :   079   0974   928 Email: rakomatp94@gmail.com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Tshegofatjo Rakoma</dc:creator>
  <cp:lastModifiedBy>Tshegofatjo Rakoma</cp:lastModifiedBy>
  <cp:revision>19</cp:revision>
  <dcterms:created xsi:type="dcterms:W3CDTF">2016-05-10T21:03:27Z</dcterms:created>
  <dcterms:modified xsi:type="dcterms:W3CDTF">2016-05-10T23:46:51Z</dcterms:modified>
</cp:coreProperties>
</file>