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p:scale>
          <a:sx n="80" d="100"/>
          <a:sy n="80" d="100"/>
        </p:scale>
        <p:origin x="-34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I N" userId="8f39ef8ca761373f" providerId="LiveId" clId="{780DB42A-E2E1-4D9F-AC7B-0F0846D03113}"/>
    <pc:docChg chg="modSld">
      <pc:chgData name="KUSHI N" userId="8f39ef8ca761373f" providerId="LiveId" clId="{780DB42A-E2E1-4D9F-AC7B-0F0846D03113}" dt="2024-06-04T07:19:53.641" v="24" actId="2711"/>
      <pc:docMkLst>
        <pc:docMk/>
      </pc:docMkLst>
      <pc:sldChg chg="modSp mod">
        <pc:chgData name="KUSHI N" userId="8f39ef8ca761373f" providerId="LiveId" clId="{780DB42A-E2E1-4D9F-AC7B-0F0846D03113}" dt="2024-06-04T07:19:43.704" v="23" actId="2711"/>
        <pc:sldMkLst>
          <pc:docMk/>
          <pc:sldMk cId="1148935525" sldId="258"/>
        </pc:sldMkLst>
        <pc:spChg chg="mod">
          <ac:chgData name="KUSHI N" userId="8f39ef8ca761373f" providerId="LiveId" clId="{780DB42A-E2E1-4D9F-AC7B-0F0846D03113}" dt="2024-06-04T07:19:43.704" v="23" actId="2711"/>
          <ac:spMkLst>
            <pc:docMk/>
            <pc:sldMk cId="1148935525" sldId="258"/>
            <ac:spMk id="4" creationId="{87D04F72-1BEC-31B2-98D9-AD72330F0919}"/>
          </ac:spMkLst>
        </pc:spChg>
        <pc:spChg chg="mod">
          <ac:chgData name="KUSHI N" userId="8f39ef8ca761373f" providerId="LiveId" clId="{780DB42A-E2E1-4D9F-AC7B-0F0846D03113}" dt="2024-06-04T07:17:11.688" v="22" actId="20577"/>
          <ac:spMkLst>
            <pc:docMk/>
            <pc:sldMk cId="1148935525" sldId="258"/>
            <ac:spMk id="5" creationId="{3A9E875C-2735-D9CF-ED31-5A7FA29C576D}"/>
          </ac:spMkLst>
        </pc:spChg>
      </pc:sldChg>
      <pc:sldChg chg="modSp mod">
        <pc:chgData name="KUSHI N" userId="8f39ef8ca761373f" providerId="LiveId" clId="{780DB42A-E2E1-4D9F-AC7B-0F0846D03113}" dt="2024-06-04T07:19:53.641" v="24" actId="2711"/>
        <pc:sldMkLst>
          <pc:docMk/>
          <pc:sldMk cId="3796423207" sldId="261"/>
        </pc:sldMkLst>
        <pc:spChg chg="mod">
          <ac:chgData name="KUSHI N" userId="8f39ef8ca761373f" providerId="LiveId" clId="{780DB42A-E2E1-4D9F-AC7B-0F0846D03113}" dt="2024-06-04T07:19:53.641" v="24" actId="2711"/>
          <ac:spMkLst>
            <pc:docMk/>
            <pc:sldMk cId="3796423207" sldId="261"/>
            <ac:spMk id="2" creationId="{277B2C13-D511-8545-1735-D0F984F53B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D9C56-D352-0DCD-0005-F04EC36679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CD6CCC1-2475-7883-123A-81AD6C135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B64232A-1A57-AE44-3EDF-E2C61DF5FB12}"/>
              </a:ext>
            </a:extLst>
          </p:cNvPr>
          <p:cNvSpPr>
            <a:spLocks noGrp="1"/>
          </p:cNvSpPr>
          <p:nvPr>
            <p:ph type="dt" sz="half" idx="10"/>
          </p:nvPr>
        </p:nvSpPr>
        <p:spPr/>
        <p:txBody>
          <a:bodyPr/>
          <a:lstStyle/>
          <a:p>
            <a:fld id="{4A4B05DE-DE9B-4F41-B50E-02AE970C501A}" type="datetimeFigureOut">
              <a:rPr lang="en-IN" smtClean="0"/>
              <a:t>11-06-2024</a:t>
            </a:fld>
            <a:endParaRPr lang="en-IN"/>
          </a:p>
        </p:txBody>
      </p:sp>
      <p:sp>
        <p:nvSpPr>
          <p:cNvPr id="5" name="Footer Placeholder 4">
            <a:extLst>
              <a:ext uri="{FF2B5EF4-FFF2-40B4-BE49-F238E27FC236}">
                <a16:creationId xmlns:a16="http://schemas.microsoft.com/office/drawing/2014/main" xmlns="" id="{CD8AD12A-3DF4-07A3-A282-2842D92766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5C3C67A-1BAF-ACA8-A401-44CB93D55F63}"/>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200516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D0E9C-4DC3-D9BE-A375-5DD84E4E25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95FB5BA-7BD7-80E6-4A79-A04811C532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9FDD1A3-EB0E-1CBF-EE57-BAADE1711347}"/>
              </a:ext>
            </a:extLst>
          </p:cNvPr>
          <p:cNvSpPr>
            <a:spLocks noGrp="1"/>
          </p:cNvSpPr>
          <p:nvPr>
            <p:ph type="dt" sz="half" idx="10"/>
          </p:nvPr>
        </p:nvSpPr>
        <p:spPr/>
        <p:txBody>
          <a:bodyPr/>
          <a:lstStyle/>
          <a:p>
            <a:fld id="{4A4B05DE-DE9B-4F41-B50E-02AE970C501A}" type="datetimeFigureOut">
              <a:rPr lang="en-IN" smtClean="0"/>
              <a:t>11-06-2024</a:t>
            </a:fld>
            <a:endParaRPr lang="en-IN"/>
          </a:p>
        </p:txBody>
      </p:sp>
      <p:sp>
        <p:nvSpPr>
          <p:cNvPr id="5" name="Footer Placeholder 4">
            <a:extLst>
              <a:ext uri="{FF2B5EF4-FFF2-40B4-BE49-F238E27FC236}">
                <a16:creationId xmlns:a16="http://schemas.microsoft.com/office/drawing/2014/main" xmlns="" id="{7A7FF861-4BF8-1792-6F14-679A49647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368B3F9-C589-76A7-DEE6-6F6FF9C431F5}"/>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298477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BCCDAAB-074D-EE59-49F8-48A43066F6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0605229-BB81-3E2F-379D-62301638D4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9BA14FB-11B3-1A8D-CDC8-7B1C4A99F62E}"/>
              </a:ext>
            </a:extLst>
          </p:cNvPr>
          <p:cNvSpPr>
            <a:spLocks noGrp="1"/>
          </p:cNvSpPr>
          <p:nvPr>
            <p:ph type="dt" sz="half" idx="10"/>
          </p:nvPr>
        </p:nvSpPr>
        <p:spPr/>
        <p:txBody>
          <a:bodyPr/>
          <a:lstStyle/>
          <a:p>
            <a:fld id="{4A4B05DE-DE9B-4F41-B50E-02AE970C501A}" type="datetimeFigureOut">
              <a:rPr lang="en-IN" smtClean="0"/>
              <a:t>11-06-2024</a:t>
            </a:fld>
            <a:endParaRPr lang="en-IN"/>
          </a:p>
        </p:txBody>
      </p:sp>
      <p:sp>
        <p:nvSpPr>
          <p:cNvPr id="5" name="Footer Placeholder 4">
            <a:extLst>
              <a:ext uri="{FF2B5EF4-FFF2-40B4-BE49-F238E27FC236}">
                <a16:creationId xmlns:a16="http://schemas.microsoft.com/office/drawing/2014/main" xmlns="" id="{FA42C384-6CD2-6F10-DC73-18E44FA84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F97126B-E6FA-377C-1CA4-FCE43FA6710A}"/>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267083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43C7E9-ADFD-401C-2B8D-9890289919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9D3F915-FB03-B854-A36F-34B267006B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2C76C10-C51C-B121-790B-F24520B2BE1B}"/>
              </a:ext>
            </a:extLst>
          </p:cNvPr>
          <p:cNvSpPr>
            <a:spLocks noGrp="1"/>
          </p:cNvSpPr>
          <p:nvPr>
            <p:ph type="dt" sz="half" idx="10"/>
          </p:nvPr>
        </p:nvSpPr>
        <p:spPr/>
        <p:txBody>
          <a:bodyPr/>
          <a:lstStyle/>
          <a:p>
            <a:fld id="{4A4B05DE-DE9B-4F41-B50E-02AE970C501A}" type="datetimeFigureOut">
              <a:rPr lang="en-IN" smtClean="0"/>
              <a:t>11-06-2024</a:t>
            </a:fld>
            <a:endParaRPr lang="en-IN"/>
          </a:p>
        </p:txBody>
      </p:sp>
      <p:sp>
        <p:nvSpPr>
          <p:cNvPr id="5" name="Footer Placeholder 4">
            <a:extLst>
              <a:ext uri="{FF2B5EF4-FFF2-40B4-BE49-F238E27FC236}">
                <a16:creationId xmlns:a16="http://schemas.microsoft.com/office/drawing/2014/main" xmlns="" id="{C88E11E2-05F8-E10D-B421-4E9E7FF18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4463880-8587-3CED-5923-F8D492133C6A}"/>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3998889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197938-2F56-1906-E92A-8AE228A86B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06F8C6E-B685-3FF8-ADCC-60E8975628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84715F0-E152-A24F-7139-3308058082A4}"/>
              </a:ext>
            </a:extLst>
          </p:cNvPr>
          <p:cNvSpPr>
            <a:spLocks noGrp="1"/>
          </p:cNvSpPr>
          <p:nvPr>
            <p:ph type="dt" sz="half" idx="10"/>
          </p:nvPr>
        </p:nvSpPr>
        <p:spPr/>
        <p:txBody>
          <a:bodyPr/>
          <a:lstStyle/>
          <a:p>
            <a:fld id="{4A4B05DE-DE9B-4F41-B50E-02AE970C501A}" type="datetimeFigureOut">
              <a:rPr lang="en-IN" smtClean="0"/>
              <a:t>11-06-2024</a:t>
            </a:fld>
            <a:endParaRPr lang="en-IN"/>
          </a:p>
        </p:txBody>
      </p:sp>
      <p:sp>
        <p:nvSpPr>
          <p:cNvPr id="5" name="Footer Placeholder 4">
            <a:extLst>
              <a:ext uri="{FF2B5EF4-FFF2-40B4-BE49-F238E27FC236}">
                <a16:creationId xmlns:a16="http://schemas.microsoft.com/office/drawing/2014/main" xmlns="" id="{2E3B9ED1-63F3-A47F-65F2-9A7DC1ECC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A866D8B-AAC5-0B4B-21FE-D2B177656513}"/>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198507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52095B-5F3B-F684-8EF5-B367AA0CFC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8BE2BD7-D3C7-102D-DFE3-2CCB469B71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B1061CA-6F7E-570D-16EC-567F924F0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EEBABB3-B92A-56BC-4FC5-C9CD372A7E55}"/>
              </a:ext>
            </a:extLst>
          </p:cNvPr>
          <p:cNvSpPr>
            <a:spLocks noGrp="1"/>
          </p:cNvSpPr>
          <p:nvPr>
            <p:ph type="dt" sz="half" idx="10"/>
          </p:nvPr>
        </p:nvSpPr>
        <p:spPr/>
        <p:txBody>
          <a:bodyPr/>
          <a:lstStyle/>
          <a:p>
            <a:fld id="{4A4B05DE-DE9B-4F41-B50E-02AE970C501A}" type="datetimeFigureOut">
              <a:rPr lang="en-IN" smtClean="0"/>
              <a:t>11-06-2024</a:t>
            </a:fld>
            <a:endParaRPr lang="en-IN"/>
          </a:p>
        </p:txBody>
      </p:sp>
      <p:sp>
        <p:nvSpPr>
          <p:cNvPr id="6" name="Footer Placeholder 5">
            <a:extLst>
              <a:ext uri="{FF2B5EF4-FFF2-40B4-BE49-F238E27FC236}">
                <a16:creationId xmlns:a16="http://schemas.microsoft.com/office/drawing/2014/main" xmlns="" id="{3DC280DE-5CEA-7F2C-7F70-B620FD2750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6F6326B-4085-272A-C697-DAABC8164269}"/>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202735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D6E3F-E738-34E1-8BB2-A6D6380706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92D3E98-86DE-6DE0-8E90-AD3DC3F6A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A58C924-6D00-48F1-46F8-C97C5E84D9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3D6634F-B808-F305-2727-2DF8744503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9C7C079-489D-BA47-CFA6-D7D6284E68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49A6B7D-BC12-A41E-F793-7895426B4144}"/>
              </a:ext>
            </a:extLst>
          </p:cNvPr>
          <p:cNvSpPr>
            <a:spLocks noGrp="1"/>
          </p:cNvSpPr>
          <p:nvPr>
            <p:ph type="dt" sz="half" idx="10"/>
          </p:nvPr>
        </p:nvSpPr>
        <p:spPr/>
        <p:txBody>
          <a:bodyPr/>
          <a:lstStyle/>
          <a:p>
            <a:fld id="{4A4B05DE-DE9B-4F41-B50E-02AE970C501A}" type="datetimeFigureOut">
              <a:rPr lang="en-IN" smtClean="0"/>
              <a:t>11-06-2024</a:t>
            </a:fld>
            <a:endParaRPr lang="en-IN"/>
          </a:p>
        </p:txBody>
      </p:sp>
      <p:sp>
        <p:nvSpPr>
          <p:cNvPr id="8" name="Footer Placeholder 7">
            <a:extLst>
              <a:ext uri="{FF2B5EF4-FFF2-40B4-BE49-F238E27FC236}">
                <a16:creationId xmlns:a16="http://schemas.microsoft.com/office/drawing/2014/main" xmlns="" id="{7D203E90-34D3-6D0F-F732-298A60BBEB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53E4342-E60B-C06A-7A6B-164DCB08DEED}"/>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149965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D36032-AEC0-3F09-066E-71D5CF2315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91B6A91-1618-58BB-F94B-E48440F3D4C8}"/>
              </a:ext>
            </a:extLst>
          </p:cNvPr>
          <p:cNvSpPr>
            <a:spLocks noGrp="1"/>
          </p:cNvSpPr>
          <p:nvPr>
            <p:ph type="dt" sz="half" idx="10"/>
          </p:nvPr>
        </p:nvSpPr>
        <p:spPr/>
        <p:txBody>
          <a:bodyPr/>
          <a:lstStyle/>
          <a:p>
            <a:fld id="{4A4B05DE-DE9B-4F41-B50E-02AE970C501A}" type="datetimeFigureOut">
              <a:rPr lang="en-IN" smtClean="0"/>
              <a:t>11-06-2024</a:t>
            </a:fld>
            <a:endParaRPr lang="en-IN"/>
          </a:p>
        </p:txBody>
      </p:sp>
      <p:sp>
        <p:nvSpPr>
          <p:cNvPr id="4" name="Footer Placeholder 3">
            <a:extLst>
              <a:ext uri="{FF2B5EF4-FFF2-40B4-BE49-F238E27FC236}">
                <a16:creationId xmlns:a16="http://schemas.microsoft.com/office/drawing/2014/main" xmlns="" id="{15F2F6B9-8283-2933-5AD6-B85A743818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4FBFA1A-145D-D1EE-843E-E6995CEC514C}"/>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98803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B3DD56D-4B27-12FE-B112-CC01AE126228}"/>
              </a:ext>
            </a:extLst>
          </p:cNvPr>
          <p:cNvSpPr>
            <a:spLocks noGrp="1"/>
          </p:cNvSpPr>
          <p:nvPr>
            <p:ph type="dt" sz="half" idx="10"/>
          </p:nvPr>
        </p:nvSpPr>
        <p:spPr/>
        <p:txBody>
          <a:bodyPr/>
          <a:lstStyle/>
          <a:p>
            <a:fld id="{4A4B05DE-DE9B-4F41-B50E-02AE970C501A}" type="datetimeFigureOut">
              <a:rPr lang="en-IN" smtClean="0"/>
              <a:t>11-06-2024</a:t>
            </a:fld>
            <a:endParaRPr lang="en-IN"/>
          </a:p>
        </p:txBody>
      </p:sp>
      <p:sp>
        <p:nvSpPr>
          <p:cNvPr id="3" name="Footer Placeholder 2">
            <a:extLst>
              <a:ext uri="{FF2B5EF4-FFF2-40B4-BE49-F238E27FC236}">
                <a16:creationId xmlns:a16="http://schemas.microsoft.com/office/drawing/2014/main" xmlns="" id="{0FCEEE3D-D0C7-99C7-2A63-0B396F697C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8617497-A1CF-FB56-444E-651DF24B872A}"/>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378837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AC06B-0CA2-0F5E-01A8-79904B0D1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2EAC7F6-389D-8F81-5B1A-EF66815A2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99B8A1B-AA4E-69AE-692C-EAF1C33B8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4883F5E-DB06-F02E-9E88-E7088D83216E}"/>
              </a:ext>
            </a:extLst>
          </p:cNvPr>
          <p:cNvSpPr>
            <a:spLocks noGrp="1"/>
          </p:cNvSpPr>
          <p:nvPr>
            <p:ph type="dt" sz="half" idx="10"/>
          </p:nvPr>
        </p:nvSpPr>
        <p:spPr/>
        <p:txBody>
          <a:bodyPr/>
          <a:lstStyle/>
          <a:p>
            <a:fld id="{4A4B05DE-DE9B-4F41-B50E-02AE970C501A}" type="datetimeFigureOut">
              <a:rPr lang="en-IN" smtClean="0"/>
              <a:t>11-06-2024</a:t>
            </a:fld>
            <a:endParaRPr lang="en-IN"/>
          </a:p>
        </p:txBody>
      </p:sp>
      <p:sp>
        <p:nvSpPr>
          <p:cNvPr id="6" name="Footer Placeholder 5">
            <a:extLst>
              <a:ext uri="{FF2B5EF4-FFF2-40B4-BE49-F238E27FC236}">
                <a16:creationId xmlns:a16="http://schemas.microsoft.com/office/drawing/2014/main" xmlns="" id="{1280E7E6-60BA-782A-DD36-501BD2AE5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6F34427-1584-2A77-4F10-8A43D52680DE}"/>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158031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CC532-2779-C3E6-B522-CD8B7A496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FD5B96E-84F7-6B02-2073-9B96D5DE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91B2E71-EAAF-21E8-297F-7BA9E5D4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7806E7E-3BAB-9859-56A5-7A72F547E371}"/>
              </a:ext>
            </a:extLst>
          </p:cNvPr>
          <p:cNvSpPr>
            <a:spLocks noGrp="1"/>
          </p:cNvSpPr>
          <p:nvPr>
            <p:ph type="dt" sz="half" idx="10"/>
          </p:nvPr>
        </p:nvSpPr>
        <p:spPr/>
        <p:txBody>
          <a:bodyPr/>
          <a:lstStyle/>
          <a:p>
            <a:fld id="{4A4B05DE-DE9B-4F41-B50E-02AE970C501A}" type="datetimeFigureOut">
              <a:rPr lang="en-IN" smtClean="0"/>
              <a:t>11-06-2024</a:t>
            </a:fld>
            <a:endParaRPr lang="en-IN"/>
          </a:p>
        </p:txBody>
      </p:sp>
      <p:sp>
        <p:nvSpPr>
          <p:cNvPr id="6" name="Footer Placeholder 5">
            <a:extLst>
              <a:ext uri="{FF2B5EF4-FFF2-40B4-BE49-F238E27FC236}">
                <a16:creationId xmlns:a16="http://schemas.microsoft.com/office/drawing/2014/main" xmlns="" id="{F15C690F-112B-5E1E-6C2A-AD0D71B60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00FBD9B-C6A3-0E19-31E9-CE040EFE8D6A}"/>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11464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1334E12-EC1D-E7C0-277F-899262CD0D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3E07DDE-AE15-B1B1-F27D-2C54F1424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3289CF5-F93D-A5B1-A0F2-6AF513901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4B05DE-DE9B-4F41-B50E-02AE970C501A}" type="datetimeFigureOut">
              <a:rPr lang="en-IN" smtClean="0"/>
              <a:t>11-06-2024</a:t>
            </a:fld>
            <a:endParaRPr lang="en-IN"/>
          </a:p>
        </p:txBody>
      </p:sp>
      <p:sp>
        <p:nvSpPr>
          <p:cNvPr id="5" name="Footer Placeholder 4">
            <a:extLst>
              <a:ext uri="{FF2B5EF4-FFF2-40B4-BE49-F238E27FC236}">
                <a16:creationId xmlns:a16="http://schemas.microsoft.com/office/drawing/2014/main" xmlns="" id="{EB802679-AA03-3280-16CB-A41243B39A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63F2E341-E8C6-3428-8D79-D756F2501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916BF6-2415-4E77-A616-D3397EFCBADA}" type="slidenum">
              <a:rPr lang="en-IN" smtClean="0"/>
              <a:t>‹#›</a:t>
            </a:fld>
            <a:endParaRPr lang="en-IN"/>
          </a:p>
        </p:txBody>
      </p:sp>
    </p:spTree>
    <p:extLst>
      <p:ext uri="{BB962C8B-B14F-4D97-AF65-F5344CB8AC3E}">
        <p14:creationId xmlns:p14="http://schemas.microsoft.com/office/powerpoint/2010/main" val="174707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company&#10;&#10;Description automatically generated">
            <a:extLst>
              <a:ext uri="{FF2B5EF4-FFF2-40B4-BE49-F238E27FC236}">
                <a16:creationId xmlns:a16="http://schemas.microsoft.com/office/drawing/2014/main" xmlns="" id="{678AFD42-25F4-F302-5717-036B9A610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397" y="643467"/>
            <a:ext cx="5087206" cy="2058936"/>
          </a:xfrm>
          <a:prstGeom prst="rect">
            <a:avLst/>
          </a:prstGeom>
        </p:spPr>
      </p:pic>
      <p:sp>
        <p:nvSpPr>
          <p:cNvPr id="7" name="TextBox 6">
            <a:extLst>
              <a:ext uri="{FF2B5EF4-FFF2-40B4-BE49-F238E27FC236}">
                <a16:creationId xmlns:a16="http://schemas.microsoft.com/office/drawing/2014/main" xmlns="" id="{BD53F043-5A44-94A3-670A-FE207CA94831}"/>
              </a:ext>
            </a:extLst>
          </p:cNvPr>
          <p:cNvSpPr txBox="1"/>
          <p:nvPr/>
        </p:nvSpPr>
        <p:spPr>
          <a:xfrm>
            <a:off x="2341547" y="2702403"/>
            <a:ext cx="7937687" cy="1375761"/>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defTabSz="877824">
              <a:spcAft>
                <a:spcPts val="600"/>
              </a:spcAft>
            </a:pPr>
            <a:r>
              <a:rPr lang="en-IN" sz="3840" b="1" kern="1200" dirty="0">
                <a:ln/>
                <a:solidFill>
                  <a:schemeClr val="tx1"/>
                </a:solidFill>
                <a:latin typeface="Times New Roman" panose="02020603050405020304" pitchFamily="18" charset="0"/>
                <a:ea typeface="+mn-ea"/>
                <a:cs typeface="Times New Roman" panose="02020603050405020304" pitchFamily="18" charset="0"/>
              </a:rPr>
              <a:t>Project </a:t>
            </a:r>
            <a:r>
              <a:rPr lang="en-IN" sz="3840" b="1" kern="1200" dirty="0" smtClean="0">
                <a:ln/>
                <a:solidFill>
                  <a:schemeClr val="tx1"/>
                </a:solidFill>
                <a:latin typeface="Times New Roman" panose="02020603050405020304" pitchFamily="18" charset="0"/>
                <a:ea typeface="+mn-ea"/>
                <a:cs typeface="Times New Roman" panose="02020603050405020304" pitchFamily="18" charset="0"/>
              </a:rPr>
              <a:t>Presentation</a:t>
            </a:r>
          </a:p>
          <a:p>
            <a:pPr algn="ctr" defTabSz="877824">
              <a:spcAft>
                <a:spcPts val="600"/>
              </a:spcAft>
            </a:pPr>
            <a:r>
              <a:rPr lang="en-IN" sz="3840" b="1" dirty="0" smtClean="0">
                <a:ln/>
                <a:solidFill>
                  <a:srgbClr val="00598D"/>
                </a:solidFill>
                <a:latin typeface="Times New Roman" panose="02020603050405020304" pitchFamily="18" charset="0"/>
                <a:cs typeface="Times New Roman" panose="02020603050405020304" pitchFamily="18" charset="0"/>
              </a:rPr>
              <a:t>EMPLOYEE DETAILS </a:t>
            </a:r>
            <a:r>
              <a:rPr lang="en-IN" sz="3840" b="1" dirty="0" smtClean="0">
                <a:ln/>
                <a:solidFill>
                  <a:srgbClr val="00598D"/>
                </a:solidFill>
                <a:latin typeface="Times New Roman" panose="02020603050405020304" pitchFamily="18" charset="0"/>
                <a:cs typeface="Times New Roman" panose="02020603050405020304" pitchFamily="18" charset="0"/>
              </a:rPr>
              <a:t>ANALYSIS</a:t>
            </a:r>
            <a:endParaRPr lang="en-IN" sz="4000" b="1" dirty="0">
              <a:ln/>
              <a:solidFill>
                <a:schemeClr val="accent4"/>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76A5C8C8-76FE-76F1-7D56-7AA50CBFA8F0}"/>
              </a:ext>
            </a:extLst>
          </p:cNvPr>
          <p:cNvSpPr txBox="1"/>
          <p:nvPr/>
        </p:nvSpPr>
        <p:spPr>
          <a:xfrm>
            <a:off x="1400319" y="5061356"/>
            <a:ext cx="2656354" cy="1309974"/>
          </a:xfrm>
          <a:prstGeom prst="rect">
            <a:avLst/>
          </a:prstGeom>
          <a:noFill/>
        </p:spPr>
        <p:txBody>
          <a:bodyPr wrap="square" rtlCol="0">
            <a:spAutoFit/>
          </a:bodyPr>
          <a:lstStyle/>
          <a:p>
            <a:pPr defTabSz="877824">
              <a:spcAft>
                <a:spcPts val="600"/>
              </a:spcAft>
            </a:pPr>
            <a:r>
              <a:rPr lang="en-IN" sz="2304" b="1" kern="1200" dirty="0">
                <a:solidFill>
                  <a:schemeClr val="tx1"/>
                </a:solidFill>
                <a:latin typeface="Times New Roman" panose="02020603050405020304" pitchFamily="18" charset="0"/>
                <a:ea typeface="+mn-ea"/>
                <a:cs typeface="Times New Roman" panose="02020603050405020304" pitchFamily="18" charset="0"/>
              </a:rPr>
              <a:t>Project By:</a:t>
            </a:r>
          </a:p>
          <a:p>
            <a:pPr defTabSz="877824">
              <a:spcAft>
                <a:spcPts val="600"/>
              </a:spcAft>
            </a:pPr>
            <a:r>
              <a:rPr lang="en-IN" sz="2304" dirty="0" smtClean="0">
                <a:solidFill>
                  <a:srgbClr val="B30000"/>
                </a:solidFill>
                <a:latin typeface="Times New Roman" panose="02020603050405020304" pitchFamily="18" charset="0"/>
                <a:cs typeface="Times New Roman" panose="02020603050405020304" pitchFamily="18" charset="0"/>
              </a:rPr>
              <a:t>RAKSHITHA  M</a:t>
            </a:r>
            <a:endParaRPr lang="en-IN" sz="2304" kern="1200" dirty="0">
              <a:solidFill>
                <a:srgbClr val="B30000"/>
              </a:solidFill>
              <a:latin typeface="Times New Roman" panose="02020603050405020304" pitchFamily="18" charset="0"/>
              <a:ea typeface="+mn-ea"/>
              <a:cs typeface="Times New Roman" panose="02020603050405020304" pitchFamily="18" charset="0"/>
            </a:endParaRPr>
          </a:p>
          <a:p>
            <a:pPr defTabSz="877824">
              <a:spcAft>
                <a:spcPts val="600"/>
              </a:spcAft>
            </a:pPr>
            <a:r>
              <a:rPr lang="en-IN" sz="2304" kern="1200" dirty="0" smtClean="0">
                <a:solidFill>
                  <a:srgbClr val="B30000"/>
                </a:solidFill>
                <a:latin typeface="Times New Roman" panose="02020603050405020304" pitchFamily="18" charset="0"/>
                <a:ea typeface="+mn-ea"/>
                <a:cs typeface="Times New Roman" panose="02020603050405020304" pitchFamily="18" charset="0"/>
              </a:rPr>
              <a:t>AF0377829</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AF36A2D8-8ED2-1728-22EC-16EDECEB834B}"/>
              </a:ext>
            </a:extLst>
          </p:cNvPr>
          <p:cNvSpPr txBox="1"/>
          <p:nvPr/>
        </p:nvSpPr>
        <p:spPr>
          <a:xfrm>
            <a:off x="7528758" y="5061355"/>
            <a:ext cx="3907180" cy="878446"/>
          </a:xfrm>
          <a:prstGeom prst="rect">
            <a:avLst/>
          </a:prstGeom>
          <a:noFill/>
        </p:spPr>
        <p:txBody>
          <a:bodyPr wrap="square" rtlCol="0">
            <a:spAutoFit/>
          </a:bodyPr>
          <a:lstStyle/>
          <a:p>
            <a:pPr defTabSz="877824">
              <a:spcAft>
                <a:spcPts val="600"/>
              </a:spcAft>
            </a:pPr>
            <a:r>
              <a:rPr lang="en-IN" sz="2304" b="1" kern="1200" dirty="0">
                <a:solidFill>
                  <a:schemeClr val="tx1"/>
                </a:solidFill>
                <a:latin typeface="Times New Roman" panose="02020603050405020304" pitchFamily="18" charset="0"/>
                <a:ea typeface="+mn-ea"/>
                <a:cs typeface="Times New Roman" panose="02020603050405020304" pitchFamily="18" charset="0"/>
              </a:rPr>
              <a:t>Guide:</a:t>
            </a:r>
          </a:p>
          <a:p>
            <a:pPr defTabSz="877824">
              <a:spcAft>
                <a:spcPts val="600"/>
              </a:spcAft>
            </a:pPr>
            <a:r>
              <a:rPr lang="en-IN" sz="2304" kern="1200" dirty="0" err="1" smtClean="0">
                <a:solidFill>
                  <a:srgbClr val="B30000"/>
                </a:solidFill>
                <a:latin typeface="Times New Roman" panose="02020603050405020304" pitchFamily="18" charset="0"/>
                <a:ea typeface="+mn-ea"/>
                <a:cs typeface="Times New Roman" panose="02020603050405020304" pitchFamily="18" charset="0"/>
              </a:rPr>
              <a:t>Mr.</a:t>
            </a:r>
            <a:r>
              <a:rPr lang="en-IN" sz="2304" kern="1200" dirty="0" smtClean="0">
                <a:solidFill>
                  <a:srgbClr val="B30000"/>
                </a:solidFill>
                <a:latin typeface="Times New Roman" panose="02020603050405020304" pitchFamily="18" charset="0"/>
                <a:ea typeface="+mn-ea"/>
                <a:cs typeface="Times New Roman" panose="02020603050405020304" pitchFamily="18" charset="0"/>
              </a:rPr>
              <a:t> SIVAKUMAR </a:t>
            </a:r>
            <a:r>
              <a:rPr lang="en-IN" sz="2304" kern="1200" dirty="0">
                <a:solidFill>
                  <a:srgbClr val="B30000"/>
                </a:solidFill>
                <a:latin typeface="Times New Roman" panose="02020603050405020304" pitchFamily="18" charset="0"/>
                <a:ea typeface="+mn-ea"/>
                <a:cs typeface="Times New Roman" panose="02020603050405020304" pitchFamily="18" charset="0"/>
              </a:rPr>
              <a:t>SELVAM</a:t>
            </a: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587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87D04F72-1BEC-31B2-98D9-AD72330F0919}"/>
              </a:ext>
            </a:extLst>
          </p:cNvPr>
          <p:cNvSpPr txBox="1"/>
          <p:nvPr/>
        </p:nvSpPr>
        <p:spPr>
          <a:xfrm>
            <a:off x="838201" y="365125"/>
            <a:ext cx="5251316" cy="1093561"/>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nSpc>
                <a:spcPct val="90000"/>
              </a:lnSpc>
              <a:spcBef>
                <a:spcPct val="0"/>
              </a:spcBef>
              <a:spcAft>
                <a:spcPts val="600"/>
              </a:spcAft>
            </a:pPr>
            <a:r>
              <a:rPr lang="en-US" sz="4400" b="1" dirty="0">
                <a:ln/>
                <a:latin typeface="Times New Roman" panose="02020603050405020304" pitchFamily="18" charset="0"/>
                <a:ea typeface="+mj-ea"/>
                <a:cs typeface="Times New Roman" panose="02020603050405020304" pitchFamily="18" charset="0"/>
              </a:rPr>
              <a:t>INTRODUCTION</a:t>
            </a:r>
          </a:p>
        </p:txBody>
      </p:sp>
      <p:sp>
        <p:nvSpPr>
          <p:cNvPr id="5" name="TextBox 4">
            <a:extLst>
              <a:ext uri="{FF2B5EF4-FFF2-40B4-BE49-F238E27FC236}">
                <a16:creationId xmlns:a16="http://schemas.microsoft.com/office/drawing/2014/main" xmlns="" id="{3A9E875C-2735-D9CF-ED31-5A7FA29C576D}"/>
              </a:ext>
            </a:extLst>
          </p:cNvPr>
          <p:cNvSpPr txBox="1"/>
          <p:nvPr/>
        </p:nvSpPr>
        <p:spPr>
          <a:xfrm>
            <a:off x="838200" y="1828800"/>
            <a:ext cx="5257800" cy="4726379"/>
          </a:xfrm>
          <a:prstGeom prst="rect">
            <a:avLst/>
          </a:prstGeom>
        </p:spPr>
        <p:txBody>
          <a:bodyPr vert="horz" lIns="91440" tIns="45720" rIns="91440" bIns="45720" rtlCol="0">
            <a:noAutofit/>
          </a:bodyPr>
          <a:lstStyle/>
          <a:p>
            <a:pPr algn="just">
              <a:lnSpc>
                <a:spcPct val="90000"/>
              </a:lnSpc>
              <a:spcAft>
                <a:spcPts val="600"/>
              </a:spcAft>
            </a:pPr>
            <a:r>
              <a:rPr lang="en-US" sz="2000" dirty="0">
                <a:latin typeface="Times New Roman" panose="02020603050405020304" pitchFamily="18" charset="0"/>
                <a:cs typeface="Times New Roman" panose="02020603050405020304" pitchFamily="18" charset="0"/>
              </a:rPr>
              <a:t> Begin by introducing the new employee with some personal details such as their name, position, anticipated start date, and a succinct resume of the professional experience. This information helps colleagues understand their role and background. An Employee Database is a system that allows an organization to track employee information. The system can store data about employees, such as their name, contact information, job title, and department. The system can also store data about employees’ performance, such as their reviews, goals, and objectives. An Employee Database can be helpful for companies that need to track employee information for a variety of reasons, such as human resources, payroll, and performance management.</a:t>
            </a:r>
          </a:p>
        </p:txBody>
      </p:sp>
      <p:sp>
        <p:nvSpPr>
          <p:cNvPr id="2" name="AutoShape 2" descr="Controlio: employee monitoring soft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413" y="1191779"/>
            <a:ext cx="5153025"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935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35DF5A6-BBA7-8B48-EF7B-4DB69811F743}"/>
              </a:ext>
            </a:extLst>
          </p:cNvPr>
          <p:cNvSpPr txBox="1"/>
          <p:nvPr/>
        </p:nvSpPr>
        <p:spPr>
          <a:xfrm>
            <a:off x="2522862" y="203682"/>
            <a:ext cx="7733710" cy="70788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4000" b="1" dirty="0">
                <a:ln/>
                <a:latin typeface="Times New Roman" panose="02020603050405020304" pitchFamily="18" charset="0"/>
                <a:cs typeface="Times New Roman" panose="02020603050405020304" pitchFamily="18" charset="0"/>
              </a:rPr>
              <a:t>DESCRIPTION OF DATASETS</a:t>
            </a:r>
          </a:p>
        </p:txBody>
      </p:sp>
      <p:sp>
        <p:nvSpPr>
          <p:cNvPr id="5" name="TextBox 4">
            <a:extLst>
              <a:ext uri="{FF2B5EF4-FFF2-40B4-BE49-F238E27FC236}">
                <a16:creationId xmlns:a16="http://schemas.microsoft.com/office/drawing/2014/main" xmlns="" id="{815D2BD2-11C8-D054-7A7C-BD9A6C72C363}"/>
              </a:ext>
            </a:extLst>
          </p:cNvPr>
          <p:cNvSpPr txBox="1"/>
          <p:nvPr/>
        </p:nvSpPr>
        <p:spPr>
          <a:xfrm>
            <a:off x="625731" y="1168419"/>
            <a:ext cx="11527971" cy="5078313"/>
          </a:xfrm>
          <a:prstGeom prst="rect">
            <a:avLst/>
          </a:prstGeom>
          <a:noFill/>
        </p:spPr>
        <p:txBody>
          <a:bodyPr wrap="square" rtlCol="0">
            <a:spAutoFit/>
          </a:bodyPr>
          <a:lstStyle/>
          <a:p>
            <a:pPr marL="285750" indent="-285750">
              <a:lnSpc>
                <a:spcPct val="150000"/>
              </a:lnSpc>
              <a:buFont typeface="Arial" pitchFamily="34" charset="0"/>
              <a:buChar char="•"/>
            </a:pPr>
            <a:r>
              <a:rPr lang="en-US" dirty="0" err="1" smtClean="0"/>
              <a:t>Employee_id</a:t>
            </a:r>
            <a:endParaRPr lang="en-US" dirty="0" smtClean="0"/>
          </a:p>
          <a:p>
            <a:pPr marL="285750" indent="-285750">
              <a:lnSpc>
                <a:spcPct val="150000"/>
              </a:lnSpc>
              <a:buFont typeface="Arial" pitchFamily="34" charset="0"/>
              <a:buChar char="•"/>
            </a:pPr>
            <a:r>
              <a:rPr lang="en-US" dirty="0" err="1"/>
              <a:t>Manager_id</a:t>
            </a:r>
            <a:r>
              <a:rPr lang="en-US" dirty="0"/>
              <a:t>	</a:t>
            </a:r>
          </a:p>
          <a:p>
            <a:pPr marL="285750" indent="-285750">
              <a:lnSpc>
                <a:spcPct val="150000"/>
              </a:lnSpc>
              <a:buFont typeface="Arial" pitchFamily="34" charset="0"/>
              <a:buChar char="•"/>
            </a:pPr>
            <a:r>
              <a:rPr lang="en-US" dirty="0" err="1"/>
              <a:t>Department_id</a:t>
            </a:r>
            <a:r>
              <a:rPr lang="en-US" dirty="0"/>
              <a:t>	</a:t>
            </a:r>
            <a:endParaRPr lang="en-US" dirty="0" smtClean="0"/>
          </a:p>
          <a:p>
            <a:pPr marL="285750" indent="-285750">
              <a:lnSpc>
                <a:spcPct val="150000"/>
              </a:lnSpc>
              <a:buFont typeface="Arial" pitchFamily="34" charset="0"/>
              <a:buChar char="•"/>
            </a:pPr>
            <a:r>
              <a:rPr lang="en-US" dirty="0" err="1"/>
              <a:t>E</a:t>
            </a:r>
            <a:r>
              <a:rPr lang="en-US" dirty="0" err="1" smtClean="0"/>
              <a:t>mployee_name</a:t>
            </a:r>
            <a:r>
              <a:rPr lang="en-US" dirty="0"/>
              <a:t>	</a:t>
            </a:r>
            <a:endParaRPr lang="en-US" dirty="0" smtClean="0"/>
          </a:p>
          <a:p>
            <a:pPr marL="285750" indent="-285750">
              <a:lnSpc>
                <a:spcPct val="150000"/>
              </a:lnSpc>
              <a:buFont typeface="Arial" pitchFamily="34" charset="0"/>
              <a:buChar char="•"/>
            </a:pPr>
            <a:r>
              <a:rPr lang="en-US" dirty="0"/>
              <a:t>E</a:t>
            </a:r>
            <a:r>
              <a:rPr lang="en-US" dirty="0" smtClean="0"/>
              <a:t>mail</a:t>
            </a:r>
            <a:r>
              <a:rPr lang="en-US" dirty="0"/>
              <a:t>	</a:t>
            </a:r>
            <a:endParaRPr lang="en-US" dirty="0" smtClean="0"/>
          </a:p>
          <a:p>
            <a:pPr marL="285750" indent="-285750">
              <a:lnSpc>
                <a:spcPct val="150000"/>
              </a:lnSpc>
              <a:buFont typeface="Arial" pitchFamily="34" charset="0"/>
              <a:buChar char="•"/>
            </a:pPr>
            <a:r>
              <a:rPr lang="en-US" dirty="0" err="1"/>
              <a:t>P</a:t>
            </a:r>
            <a:r>
              <a:rPr lang="en-US" dirty="0" err="1" smtClean="0"/>
              <a:t>hone_no</a:t>
            </a:r>
            <a:r>
              <a:rPr lang="en-US" dirty="0"/>
              <a:t>	</a:t>
            </a:r>
            <a:endParaRPr lang="en-US" dirty="0" smtClean="0"/>
          </a:p>
          <a:p>
            <a:pPr marL="285750" indent="-285750">
              <a:lnSpc>
                <a:spcPct val="150000"/>
              </a:lnSpc>
              <a:buFont typeface="Arial" pitchFamily="34" charset="0"/>
              <a:buChar char="•"/>
            </a:pPr>
            <a:r>
              <a:rPr lang="en-US" dirty="0" err="1"/>
              <a:t>H</a:t>
            </a:r>
            <a:r>
              <a:rPr lang="en-US" dirty="0" err="1" smtClean="0"/>
              <a:t>ire_date</a:t>
            </a:r>
            <a:r>
              <a:rPr lang="en-US" dirty="0"/>
              <a:t>	</a:t>
            </a:r>
            <a:endParaRPr lang="en-US" dirty="0" smtClean="0"/>
          </a:p>
          <a:p>
            <a:pPr marL="285750" indent="-285750">
              <a:lnSpc>
                <a:spcPct val="150000"/>
              </a:lnSpc>
              <a:buFont typeface="Arial" pitchFamily="34" charset="0"/>
              <a:buChar char="•"/>
            </a:pPr>
            <a:r>
              <a:rPr lang="en-US" dirty="0" err="1"/>
              <a:t>J</a:t>
            </a:r>
            <a:r>
              <a:rPr lang="en-US" dirty="0" err="1" smtClean="0"/>
              <a:t>ob_id</a:t>
            </a:r>
            <a:r>
              <a:rPr lang="en-US" dirty="0"/>
              <a:t>	</a:t>
            </a:r>
            <a:endParaRPr lang="en-US" dirty="0" smtClean="0"/>
          </a:p>
          <a:p>
            <a:pPr marL="285750" indent="-285750">
              <a:lnSpc>
                <a:spcPct val="150000"/>
              </a:lnSpc>
              <a:buFont typeface="Arial" pitchFamily="34" charset="0"/>
              <a:buChar char="•"/>
            </a:pPr>
            <a:r>
              <a:rPr lang="en-US" dirty="0"/>
              <a:t>S</a:t>
            </a:r>
            <a:r>
              <a:rPr lang="en-US" dirty="0" smtClean="0"/>
              <a:t>alary</a:t>
            </a:r>
            <a:r>
              <a:rPr lang="en-US" dirty="0"/>
              <a:t>	</a:t>
            </a:r>
            <a:endParaRPr lang="en-US" dirty="0" smtClean="0"/>
          </a:p>
          <a:p>
            <a:pPr marL="285750" indent="-285750">
              <a:lnSpc>
                <a:spcPct val="150000"/>
              </a:lnSpc>
              <a:buFont typeface="Arial" pitchFamily="34" charset="0"/>
              <a:buChar char="•"/>
            </a:pPr>
            <a:r>
              <a:rPr lang="en-US" dirty="0" err="1"/>
              <a:t>N</a:t>
            </a:r>
            <a:r>
              <a:rPr lang="en-US" dirty="0" err="1" smtClean="0"/>
              <a:t>o_of_projects</a:t>
            </a:r>
            <a:r>
              <a:rPr lang="en-US" dirty="0"/>
              <a:t>	</a:t>
            </a:r>
            <a:endParaRPr lang="en-US" dirty="0" smtClean="0"/>
          </a:p>
          <a:p>
            <a:pPr marL="285750" indent="-285750">
              <a:lnSpc>
                <a:spcPct val="150000"/>
              </a:lnSpc>
              <a:buFont typeface="Arial" pitchFamily="34" charset="0"/>
              <a:buChar char="•"/>
            </a:pPr>
            <a:r>
              <a:rPr lang="en-US" dirty="0" err="1" smtClean="0"/>
              <a:t>Working_hours</a:t>
            </a:r>
            <a:endParaRPr lang="en-US" dirty="0"/>
          </a:p>
          <a:p>
            <a:pPr marL="285750" indent="-285750">
              <a:lnSpc>
                <a:spcPct val="150000"/>
              </a:lnSpc>
              <a:buFont typeface="Arial" pitchFamily="34" charset="0"/>
              <a:buChar char="•"/>
            </a:pPr>
            <a:endParaRPr lang="en-IN"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759" y="1446212"/>
            <a:ext cx="6486525" cy="45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361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277B2C13-D511-8545-1735-D0F984F53B00}"/>
              </a:ext>
            </a:extLst>
          </p:cNvPr>
          <p:cNvSpPr txBox="1"/>
          <p:nvPr/>
        </p:nvSpPr>
        <p:spPr>
          <a:xfrm>
            <a:off x="356260" y="365125"/>
            <a:ext cx="11471563" cy="1807305"/>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lnSpc>
                <a:spcPct val="90000"/>
              </a:lnSpc>
              <a:spcBef>
                <a:spcPct val="0"/>
              </a:spcBef>
              <a:spcAft>
                <a:spcPts val="600"/>
              </a:spcAft>
            </a:pPr>
            <a:r>
              <a:rPr lang="en-US" sz="4000" b="1" dirty="0">
                <a:ln/>
                <a:latin typeface="Times New Roman" panose="02020603050405020304" pitchFamily="18" charset="0"/>
                <a:ea typeface="+mj-ea"/>
                <a:cs typeface="Times New Roman" panose="02020603050405020304" pitchFamily="18" charset="0"/>
              </a:rPr>
              <a:t>HARDWARE AND </a:t>
            </a:r>
            <a:r>
              <a:rPr lang="en-US" sz="4000" b="1" dirty="0" smtClean="0">
                <a:ln/>
                <a:latin typeface="Times New Roman" panose="02020603050405020304" pitchFamily="18" charset="0"/>
                <a:ea typeface="+mj-ea"/>
                <a:cs typeface="Times New Roman" panose="02020603050405020304" pitchFamily="18" charset="0"/>
              </a:rPr>
              <a:t>SOFTWARE</a:t>
            </a:r>
          </a:p>
          <a:p>
            <a:pPr algn="ctr">
              <a:lnSpc>
                <a:spcPct val="90000"/>
              </a:lnSpc>
              <a:spcBef>
                <a:spcPct val="0"/>
              </a:spcBef>
              <a:spcAft>
                <a:spcPts val="600"/>
              </a:spcAft>
            </a:pPr>
            <a:r>
              <a:rPr lang="en-US" sz="4000" b="1" dirty="0" smtClean="0">
                <a:ln/>
                <a:latin typeface="Times New Roman" panose="02020603050405020304" pitchFamily="18" charset="0"/>
                <a:ea typeface="+mj-ea"/>
                <a:cs typeface="Times New Roman" panose="02020603050405020304" pitchFamily="18" charset="0"/>
              </a:rPr>
              <a:t>REQUIREMENTS</a:t>
            </a:r>
            <a:endParaRPr lang="en-US" sz="4000" b="1" dirty="0">
              <a:ln/>
              <a:latin typeface="Times New Roman" panose="02020603050405020304" pitchFamily="18" charset="0"/>
              <a:ea typeface="+mj-ea"/>
              <a:cs typeface="Times New Roman" panose="02020603050405020304" pitchFamily="18" charset="0"/>
            </a:endParaRPr>
          </a:p>
        </p:txBody>
      </p:sp>
      <p:sp>
        <p:nvSpPr>
          <p:cNvPr id="7" name="TextBox 6">
            <a:extLst>
              <a:ext uri="{FF2B5EF4-FFF2-40B4-BE49-F238E27FC236}">
                <a16:creationId xmlns:a16="http://schemas.microsoft.com/office/drawing/2014/main" xmlns="" id="{5679EB85-6424-4CD1-E5D7-847FB8F0E109}"/>
              </a:ext>
            </a:extLst>
          </p:cNvPr>
          <p:cNvSpPr txBox="1"/>
          <p:nvPr/>
        </p:nvSpPr>
        <p:spPr>
          <a:xfrm>
            <a:off x="838201" y="2333297"/>
            <a:ext cx="10455234" cy="3843666"/>
          </a:xfrm>
          <a:prstGeom prst="rect">
            <a:avLst/>
          </a:prstGeom>
        </p:spPr>
        <p:txBody>
          <a:bodyPr vert="horz" lIns="91440" tIns="45720" rIns="91440" bIns="45720" rtlCol="0">
            <a:normAutofit/>
          </a:bodyPr>
          <a:lstStyle/>
          <a:p>
            <a:pPr>
              <a:lnSpc>
                <a:spcPct val="90000"/>
              </a:lnSpc>
              <a:spcAft>
                <a:spcPts val="600"/>
              </a:spcAft>
            </a:pPr>
            <a:r>
              <a:rPr lang="en-US" sz="2800" dirty="0">
                <a:latin typeface="Times New Roman" panose="02020603050405020304" pitchFamily="18" charset="0"/>
                <a:cs typeface="Times New Roman" panose="02020603050405020304" pitchFamily="18" charset="0"/>
              </a:rPr>
              <a:t>Hardware Requirements:</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Hard Disk : 512GB</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Ram : 8GB</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Input Devices : Keyboard, Mouse.</a:t>
            </a:r>
          </a:p>
          <a:p>
            <a:pPr>
              <a:lnSpc>
                <a:spcPct val="90000"/>
              </a:lnSpc>
              <a:spcAft>
                <a:spcPts val="600"/>
              </a:spcAft>
            </a:pPr>
            <a:endParaRPr lang="en-US" sz="2000" dirty="0">
              <a:latin typeface="Times New Roman" panose="02020603050405020304" pitchFamily="18" charset="0"/>
              <a:cs typeface="Times New Roman" panose="02020603050405020304" pitchFamily="18" charset="0"/>
            </a:endParaRPr>
          </a:p>
          <a:p>
            <a:pPr>
              <a:lnSpc>
                <a:spcPct val="90000"/>
              </a:lnSpc>
              <a:spcAft>
                <a:spcPts val="600"/>
              </a:spcAft>
            </a:pPr>
            <a:r>
              <a:rPr lang="en-US" sz="2800" dirty="0">
                <a:latin typeface="Times New Roman" panose="02020603050405020304" pitchFamily="18" charset="0"/>
                <a:cs typeface="Times New Roman" panose="02020603050405020304" pitchFamily="18" charset="0"/>
              </a:rPr>
              <a:t>Software Requirements:</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Operating System : Windows 64-bit</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Programming Language : Python</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Python Libraries : Pandas,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Matplotlib, Seaborn.</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IDE :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307" y="2333297"/>
            <a:ext cx="38100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423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82B1C6F8-8F32-5879-5709-E06EEE614DCC}"/>
              </a:ext>
            </a:extLst>
          </p:cNvPr>
          <p:cNvSpPr txBox="1"/>
          <p:nvPr/>
        </p:nvSpPr>
        <p:spPr>
          <a:xfrm>
            <a:off x="264405" y="99153"/>
            <a:ext cx="11539668" cy="1355074"/>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lnSpc>
                <a:spcPct val="90000"/>
              </a:lnSpc>
              <a:spcBef>
                <a:spcPct val="0"/>
              </a:spcBef>
              <a:spcAft>
                <a:spcPts val="600"/>
              </a:spcAft>
            </a:pPr>
            <a:r>
              <a:rPr lang="en-US" sz="4000" b="1" dirty="0">
                <a:ln/>
                <a:latin typeface="Times New Roman" panose="02020603050405020304" pitchFamily="18" charset="0"/>
                <a:ea typeface="+mj-ea"/>
                <a:cs typeface="Times New Roman" panose="02020603050405020304" pitchFamily="18" charset="0"/>
              </a:rPr>
              <a:t>PROBLEM</a:t>
            </a:r>
            <a:r>
              <a:rPr lang="en-US" sz="4400" b="1" dirty="0">
                <a:ln/>
                <a:latin typeface="Times New Roman" panose="02020603050405020304" pitchFamily="18" charset="0"/>
                <a:ea typeface="+mj-ea"/>
                <a:cs typeface="Times New Roman" panose="02020603050405020304" pitchFamily="18" charset="0"/>
              </a:rPr>
              <a:t> </a:t>
            </a:r>
            <a:r>
              <a:rPr lang="en-US" sz="4000" b="1" dirty="0">
                <a:ln/>
                <a:latin typeface="Times New Roman" panose="02020603050405020304" pitchFamily="18" charset="0"/>
                <a:ea typeface="+mj-ea"/>
                <a:cs typeface="Times New Roman" panose="02020603050405020304" pitchFamily="18" charset="0"/>
              </a:rPr>
              <a:t>STATEMENT</a:t>
            </a:r>
          </a:p>
        </p:txBody>
      </p:sp>
      <p:sp>
        <p:nvSpPr>
          <p:cNvPr id="3" name="TextBox 2">
            <a:extLst>
              <a:ext uri="{FF2B5EF4-FFF2-40B4-BE49-F238E27FC236}">
                <a16:creationId xmlns:a16="http://schemas.microsoft.com/office/drawing/2014/main" xmlns="" id="{CAE66D90-AC6C-8089-CE9E-B533AE7ED7E0}"/>
              </a:ext>
            </a:extLst>
          </p:cNvPr>
          <p:cNvSpPr txBox="1"/>
          <p:nvPr/>
        </p:nvSpPr>
        <p:spPr>
          <a:xfrm>
            <a:off x="385590" y="1903909"/>
            <a:ext cx="10836592" cy="4012149"/>
          </a:xfrm>
          <a:prstGeom prst="rect">
            <a:avLst/>
          </a:prstGeom>
        </p:spPr>
        <p:txBody>
          <a:bodyPr vert="horz" lIns="91440" tIns="45720" rIns="91440" bIns="45720" rtlCol="0">
            <a:noAutofit/>
          </a:bodyPr>
          <a:lstStyle/>
          <a:p>
            <a:pPr marL="342900" indent="-342900" algn="just">
              <a:lnSpc>
                <a:spcPct val="90000"/>
              </a:lnSpc>
              <a:spcAft>
                <a:spcPts val="600"/>
              </a:spcAft>
              <a:buFont typeface="Arial" pitchFamily="34" charset="0"/>
              <a:buChar char="•"/>
            </a:pPr>
            <a:r>
              <a:rPr lang="en-US" sz="2400" dirty="0">
                <a:latin typeface="Times New Roman" panose="02020603050405020304" pitchFamily="18" charset="0"/>
                <a:cs typeface="Times New Roman" panose="02020603050405020304" pitchFamily="18" charset="0"/>
              </a:rPr>
              <a:t>Store employee personal details such as name, contact information, address, date of birth, etc</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90000"/>
              </a:lnSpc>
              <a:spcAft>
                <a:spcPts val="600"/>
              </a:spcAft>
              <a:buFont typeface="Arial" pitchFamily="34" charset="0"/>
              <a:buChar char="•"/>
            </a:pPr>
            <a:r>
              <a:rPr lang="en-US" sz="2400" dirty="0" smtClean="0">
                <a:latin typeface="Times New Roman" panose="02020603050405020304" pitchFamily="18" charset="0"/>
                <a:cs typeface="Times New Roman" panose="02020603050405020304" pitchFamily="18" charset="0"/>
              </a:rPr>
              <a:t>Maintain </a:t>
            </a:r>
            <a:r>
              <a:rPr lang="en-US" sz="2400" dirty="0">
                <a:latin typeface="Times New Roman" panose="02020603050405020304" pitchFamily="18" charset="0"/>
                <a:cs typeface="Times New Roman" panose="02020603050405020304" pitchFamily="18" charset="0"/>
              </a:rPr>
              <a:t>records of employee job-related information including position, department, salary, employment status, etc</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90000"/>
              </a:lnSpc>
              <a:spcAft>
                <a:spcPts val="600"/>
              </a:spcAft>
              <a:buFont typeface="Arial" pitchFamily="34" charset="0"/>
              <a:buChar char="•"/>
            </a:pPr>
            <a:r>
              <a:rPr lang="en-US" sz="2400" dirty="0" smtClean="0">
                <a:latin typeface="Times New Roman" panose="02020603050405020304" pitchFamily="18" charset="0"/>
                <a:cs typeface="Times New Roman" panose="02020603050405020304" pitchFamily="18" charset="0"/>
              </a:rPr>
              <a:t>Allow </a:t>
            </a:r>
            <a:r>
              <a:rPr lang="en-US" sz="2400" dirty="0">
                <a:latin typeface="Times New Roman" panose="02020603050405020304" pitchFamily="18" charset="0"/>
                <a:cs typeface="Times New Roman" panose="02020603050405020304" pitchFamily="18" charset="0"/>
              </a:rPr>
              <a:t>for easy retrieval and updating of employee information</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90000"/>
              </a:lnSpc>
              <a:spcAft>
                <a:spcPts val="600"/>
              </a:spcAft>
              <a:buFont typeface="Arial" pitchFamily="34" charset="0"/>
              <a:buChar char="•"/>
            </a:pPr>
            <a:r>
              <a:rPr lang="en-US" sz="2400" dirty="0" smtClean="0">
                <a:latin typeface="Times New Roman" panose="02020603050405020304" pitchFamily="18" charset="0"/>
                <a:cs typeface="Times New Roman" panose="02020603050405020304" pitchFamily="18" charset="0"/>
              </a:rPr>
              <a:t>Ensure </a:t>
            </a:r>
            <a:r>
              <a:rPr lang="en-US" sz="2400" dirty="0">
                <a:latin typeface="Times New Roman" panose="02020603050405020304" pitchFamily="18" charset="0"/>
                <a:cs typeface="Times New Roman" panose="02020603050405020304" pitchFamily="18" charset="0"/>
              </a:rPr>
              <a:t>data security and privacy compliance</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90000"/>
              </a:lnSpc>
              <a:spcAft>
                <a:spcPts val="600"/>
              </a:spcAft>
              <a:buFont typeface="Arial" pitchFamily="34" charset="0"/>
              <a:buChar char="•"/>
            </a:pPr>
            <a:r>
              <a:rPr lang="en-US" sz="2400" dirty="0" smtClean="0">
                <a:latin typeface="Times New Roman" panose="02020603050405020304" pitchFamily="18" charset="0"/>
                <a:cs typeface="Times New Roman" panose="02020603050405020304" pitchFamily="18" charset="0"/>
              </a:rPr>
              <a:t>Facilitate </a:t>
            </a:r>
            <a:r>
              <a:rPr lang="en-US" sz="2400" dirty="0">
                <a:latin typeface="Times New Roman" panose="02020603050405020304" pitchFamily="18" charset="0"/>
                <a:cs typeface="Times New Roman" panose="02020603050405020304" pitchFamily="18" charset="0"/>
              </a:rPr>
              <a:t>reporting and analysis of employee data for HR and managerial purposes</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90000"/>
              </a:lnSpc>
              <a:spcAft>
                <a:spcPts val="600"/>
              </a:spcAft>
              <a:buFont typeface="Arial" pitchFamily="34" charset="0"/>
              <a:buChar char="•"/>
            </a:pPr>
            <a:r>
              <a:rPr lang="en-US" sz="2400" dirty="0" smtClean="0">
                <a:latin typeface="Times New Roman" panose="02020603050405020304" pitchFamily="18" charset="0"/>
                <a:cs typeface="Times New Roman" panose="02020603050405020304" pitchFamily="18" charset="0"/>
              </a:rPr>
              <a:t>Scale </a:t>
            </a:r>
            <a:r>
              <a:rPr lang="en-US" sz="2400" dirty="0">
                <a:latin typeface="Times New Roman" panose="02020603050405020304" pitchFamily="18" charset="0"/>
                <a:cs typeface="Times New Roman" panose="02020603050405020304" pitchFamily="18" charset="0"/>
              </a:rPr>
              <a:t>to accommodate a growing number of employees and data</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90000"/>
              </a:lnSpc>
              <a:spcAft>
                <a:spcPts val="600"/>
              </a:spcAft>
              <a:buFont typeface="Arial" pitchFamily="34" charset="0"/>
              <a:buChar char="•"/>
            </a:pPr>
            <a:r>
              <a:rPr lang="en-US" sz="2400" dirty="0" smtClean="0">
                <a:latin typeface="Times New Roman" panose="02020603050405020304" pitchFamily="18" charset="0"/>
                <a:cs typeface="Times New Roman" panose="02020603050405020304" pitchFamily="18" charset="0"/>
              </a:rPr>
              <a:t>Provide </a:t>
            </a:r>
            <a:r>
              <a:rPr lang="en-US" sz="2400" dirty="0">
                <a:latin typeface="Times New Roman" panose="02020603050405020304" pitchFamily="18" charset="0"/>
                <a:cs typeface="Times New Roman" panose="02020603050405020304" pitchFamily="18" charset="0"/>
              </a:rPr>
              <a:t>a user-friendly interface for HR personnel and administrators to interact with the database.</a:t>
            </a:r>
          </a:p>
        </p:txBody>
      </p:sp>
    </p:spTree>
    <p:extLst>
      <p:ext uri="{BB962C8B-B14F-4D97-AF65-F5344CB8AC3E}">
        <p14:creationId xmlns:p14="http://schemas.microsoft.com/office/powerpoint/2010/main" val="2005156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E386C6F-C523-C454-909B-96C6E137B617}"/>
              </a:ext>
            </a:extLst>
          </p:cNvPr>
          <p:cNvSpPr txBox="1"/>
          <p:nvPr/>
        </p:nvSpPr>
        <p:spPr>
          <a:xfrm>
            <a:off x="838201" y="365125"/>
            <a:ext cx="10502734" cy="857747"/>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lnSpc>
                <a:spcPct val="90000"/>
              </a:lnSpc>
              <a:spcBef>
                <a:spcPct val="0"/>
              </a:spcBef>
              <a:spcAft>
                <a:spcPts val="600"/>
              </a:spcAft>
            </a:pPr>
            <a:r>
              <a:rPr lang="en-US" sz="4400" b="1" dirty="0">
                <a:ln/>
                <a:latin typeface="Times New Roman" panose="02020603050405020304" pitchFamily="18" charset="0"/>
                <a:ea typeface="+mj-ea"/>
                <a:cs typeface="Times New Roman" panose="02020603050405020304" pitchFamily="18" charset="0"/>
              </a:rPr>
              <a:t>CONCLUSION</a:t>
            </a:r>
          </a:p>
        </p:txBody>
      </p:sp>
      <p:sp>
        <p:nvSpPr>
          <p:cNvPr id="3" name="TextBox 2">
            <a:extLst>
              <a:ext uri="{FF2B5EF4-FFF2-40B4-BE49-F238E27FC236}">
                <a16:creationId xmlns:a16="http://schemas.microsoft.com/office/drawing/2014/main" xmlns="" id="{5EC2EE91-347F-BC7B-BD06-CC2755CD0F16}"/>
              </a:ext>
            </a:extLst>
          </p:cNvPr>
          <p:cNvSpPr txBox="1"/>
          <p:nvPr/>
        </p:nvSpPr>
        <p:spPr>
          <a:xfrm>
            <a:off x="838200" y="1472540"/>
            <a:ext cx="10502735" cy="4704423"/>
          </a:xfrm>
          <a:prstGeom prst="rect">
            <a:avLst/>
          </a:prstGeom>
        </p:spPr>
        <p:txBody>
          <a:bodyPr vert="horz" lIns="91440" tIns="45720" rIns="91440" bIns="45720" rtlCol="0">
            <a:noAutofit/>
          </a:bodyPr>
          <a:lstStyle/>
          <a:p>
            <a:pPr algn="just">
              <a:lnSpc>
                <a:spcPct val="90000"/>
              </a:lnSpc>
              <a:spcAft>
                <a:spcPts val="600"/>
              </a:spcAft>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conclusion, the implementation of an employee details database serves as a fundamental cornerstone in the efficient management of human resources within an organization. By systematically organizing and storing comprehensive employee information, ranging from personal details to job-related data, the database facilitates streamlined HR processes. It enables quick access to crucial employee information, aids in decision-making processes related to workforce management, and ensures compliance with data privacy regulations. Additionally, the database empowers HR professionals and managers with valuable insights through reporting and analysis tools, contributing to strategic planning and organizational development. </a:t>
            </a:r>
          </a:p>
        </p:txBody>
      </p:sp>
    </p:spTree>
    <p:extLst>
      <p:ext uri="{BB962C8B-B14F-4D97-AF65-F5344CB8AC3E}">
        <p14:creationId xmlns:p14="http://schemas.microsoft.com/office/powerpoint/2010/main" val="3613355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FFD48BC7-DC40-47DE-87EE-9F4B6ECB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xmlns="" id="{E502BBC7-2C76-46F3-BC24-5985BC13D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xmlns="" id="{C7F28D52-2A5F-4D23-81AE-7CB8B591C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xmlns="" id="{3E58BD17-4CF8-AFAE-DA7D-6D851AE35BF3}"/>
              </a:ext>
            </a:extLst>
          </p:cNvPr>
          <p:cNvSpPr txBox="1"/>
          <p:nvPr/>
        </p:nvSpPr>
        <p:spPr>
          <a:xfrm>
            <a:off x="1524003" y="1999615"/>
            <a:ext cx="9144000" cy="2764028"/>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lnSpc>
                <a:spcPct val="90000"/>
              </a:lnSpc>
              <a:spcBef>
                <a:spcPct val="0"/>
              </a:spcBef>
              <a:spcAft>
                <a:spcPts val="600"/>
              </a:spcAft>
            </a:pPr>
            <a:r>
              <a:rPr lang="en-US" sz="7200" b="1" kern="1200" dirty="0">
                <a:ln/>
                <a:latin typeface="Times New Roman" panose="02020603050405020304" pitchFamily="18" charset="0"/>
                <a:ea typeface="+mj-ea"/>
                <a:cs typeface="Times New Roman" panose="02020603050405020304" pitchFamily="18" charset="0"/>
              </a:rPr>
              <a:t>Thank you</a:t>
            </a:r>
          </a:p>
          <a:p>
            <a:pPr algn="ctr">
              <a:lnSpc>
                <a:spcPct val="90000"/>
              </a:lnSpc>
              <a:spcBef>
                <a:spcPct val="0"/>
              </a:spcBef>
              <a:spcAft>
                <a:spcPts val="600"/>
              </a:spcAft>
            </a:pPr>
            <a:endParaRPr lang="en-US" sz="7200" b="1" kern="1200" dirty="0">
              <a:ln/>
              <a:solidFill>
                <a:schemeClr val="accent4"/>
              </a:solidFill>
              <a:latin typeface="+mj-lt"/>
              <a:ea typeface="+mj-ea"/>
              <a:cs typeface="+mj-cs"/>
            </a:endParaRPr>
          </a:p>
        </p:txBody>
      </p:sp>
      <p:sp>
        <p:nvSpPr>
          <p:cNvPr id="13" name="Rectangle 12">
            <a:extLst>
              <a:ext uri="{FF2B5EF4-FFF2-40B4-BE49-F238E27FC236}">
                <a16:creationId xmlns:a16="http://schemas.microsoft.com/office/drawing/2014/main" xmlns="" id="{3629484E-3792-4B3D-89AD-7C8A1ED0E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1537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262</TotalTime>
  <Words>401</Words>
  <Application>Microsoft Office PowerPoint</Application>
  <PresentationFormat>Custom</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KUSHI N</dc:creator>
  <cp:lastModifiedBy>RAY</cp:lastModifiedBy>
  <cp:revision>8</cp:revision>
  <dcterms:created xsi:type="dcterms:W3CDTF">2024-06-04T05:35:00Z</dcterms:created>
  <dcterms:modified xsi:type="dcterms:W3CDTF">2024-06-11T10:58:55Z</dcterms:modified>
</cp:coreProperties>
</file>